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74939" y="5817420"/>
            <a:ext cx="279400" cy="76200"/>
          </a:xfrm>
          <a:custGeom>
            <a:avLst/>
            <a:gdLst/>
            <a:ahLst/>
            <a:cxnLst/>
            <a:rect l="l" t="t" r="r" b="b"/>
            <a:pathLst>
              <a:path w="279400" h="76200">
                <a:moveTo>
                  <a:pt x="0" y="76046"/>
                </a:moveTo>
                <a:lnTo>
                  <a:pt x="278845" y="76046"/>
                </a:lnTo>
                <a:lnTo>
                  <a:pt x="278845" y="0"/>
                </a:lnTo>
                <a:lnTo>
                  <a:pt x="0" y="0"/>
                </a:lnTo>
                <a:lnTo>
                  <a:pt x="0" y="76046"/>
                </a:lnTo>
                <a:close/>
              </a:path>
            </a:pathLst>
          </a:custGeom>
          <a:solidFill>
            <a:srgbClr val="D9D9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754003" y="5817420"/>
            <a:ext cx="1727835" cy="76200"/>
          </a:xfrm>
          <a:custGeom>
            <a:avLst/>
            <a:gdLst/>
            <a:ahLst/>
            <a:cxnLst/>
            <a:rect l="l" t="t" r="r" b="b"/>
            <a:pathLst>
              <a:path w="1727835" h="76200">
                <a:moveTo>
                  <a:pt x="0" y="76046"/>
                </a:moveTo>
                <a:lnTo>
                  <a:pt x="1727754" y="76046"/>
                </a:lnTo>
                <a:lnTo>
                  <a:pt x="1727754" y="0"/>
                </a:lnTo>
                <a:lnTo>
                  <a:pt x="0" y="0"/>
                </a:lnTo>
                <a:lnTo>
                  <a:pt x="0" y="76046"/>
                </a:lnTo>
                <a:close/>
              </a:path>
            </a:pathLst>
          </a:custGeom>
          <a:solidFill>
            <a:srgbClr val="D9D9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174939" y="5601945"/>
            <a:ext cx="279400" cy="76200"/>
          </a:xfrm>
          <a:custGeom>
            <a:avLst/>
            <a:gdLst/>
            <a:ahLst/>
            <a:cxnLst/>
            <a:rect l="l" t="t" r="r" b="b"/>
            <a:pathLst>
              <a:path w="279400" h="76200">
                <a:moveTo>
                  <a:pt x="0" y="76050"/>
                </a:moveTo>
                <a:lnTo>
                  <a:pt x="278845" y="76050"/>
                </a:lnTo>
                <a:lnTo>
                  <a:pt x="278845" y="0"/>
                </a:lnTo>
                <a:lnTo>
                  <a:pt x="0" y="0"/>
                </a:lnTo>
                <a:lnTo>
                  <a:pt x="0" y="76050"/>
                </a:lnTo>
                <a:close/>
              </a:path>
            </a:pathLst>
          </a:custGeom>
          <a:solidFill>
            <a:srgbClr val="D9D9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754003" y="5601945"/>
            <a:ext cx="1727835" cy="76200"/>
          </a:xfrm>
          <a:custGeom>
            <a:avLst/>
            <a:gdLst/>
            <a:ahLst/>
            <a:cxnLst/>
            <a:rect l="l" t="t" r="r" b="b"/>
            <a:pathLst>
              <a:path w="1727835" h="76200">
                <a:moveTo>
                  <a:pt x="0" y="76050"/>
                </a:moveTo>
                <a:lnTo>
                  <a:pt x="1727754" y="76050"/>
                </a:lnTo>
                <a:lnTo>
                  <a:pt x="1727754" y="0"/>
                </a:lnTo>
                <a:lnTo>
                  <a:pt x="0" y="0"/>
                </a:lnTo>
                <a:lnTo>
                  <a:pt x="0" y="76050"/>
                </a:lnTo>
                <a:close/>
              </a:path>
            </a:pathLst>
          </a:custGeom>
          <a:solidFill>
            <a:srgbClr val="D9D9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174939" y="5601945"/>
            <a:ext cx="2306955" cy="292100"/>
          </a:xfrm>
          <a:custGeom>
            <a:avLst/>
            <a:gdLst/>
            <a:ahLst/>
            <a:cxnLst/>
            <a:rect l="l" t="t" r="r" b="b"/>
            <a:pathLst>
              <a:path w="2306954" h="292100">
                <a:moveTo>
                  <a:pt x="0" y="0"/>
                </a:moveTo>
                <a:lnTo>
                  <a:pt x="2306819" y="0"/>
                </a:lnTo>
                <a:lnTo>
                  <a:pt x="2306819" y="291520"/>
                </a:lnTo>
                <a:lnTo>
                  <a:pt x="0" y="2915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174927" y="5677999"/>
            <a:ext cx="2306955" cy="139700"/>
          </a:xfrm>
          <a:custGeom>
            <a:avLst/>
            <a:gdLst/>
            <a:ahLst/>
            <a:cxnLst/>
            <a:rect l="l" t="t" r="r" b="b"/>
            <a:pathLst>
              <a:path w="2306954" h="139700">
                <a:moveTo>
                  <a:pt x="278853" y="0"/>
                </a:moveTo>
                <a:lnTo>
                  <a:pt x="0" y="0"/>
                </a:lnTo>
                <a:lnTo>
                  <a:pt x="0" y="139420"/>
                </a:lnTo>
                <a:lnTo>
                  <a:pt x="278853" y="139420"/>
                </a:lnTo>
                <a:lnTo>
                  <a:pt x="278853" y="0"/>
                </a:lnTo>
                <a:close/>
              </a:path>
              <a:path w="2306954" h="139700">
                <a:moveTo>
                  <a:pt x="2306828" y="0"/>
                </a:moveTo>
                <a:lnTo>
                  <a:pt x="579069" y="0"/>
                </a:lnTo>
                <a:lnTo>
                  <a:pt x="579069" y="139420"/>
                </a:lnTo>
                <a:lnTo>
                  <a:pt x="2306828" y="139420"/>
                </a:lnTo>
                <a:lnTo>
                  <a:pt x="2306828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174939" y="5677995"/>
            <a:ext cx="2306955" cy="139700"/>
          </a:xfrm>
          <a:custGeom>
            <a:avLst/>
            <a:gdLst/>
            <a:ahLst/>
            <a:cxnLst/>
            <a:rect l="l" t="t" r="r" b="b"/>
            <a:pathLst>
              <a:path w="2306954" h="139700">
                <a:moveTo>
                  <a:pt x="0" y="0"/>
                </a:moveTo>
                <a:lnTo>
                  <a:pt x="2306819" y="0"/>
                </a:lnTo>
                <a:lnTo>
                  <a:pt x="2306819" y="139424"/>
                </a:lnTo>
                <a:lnTo>
                  <a:pt x="0" y="13942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1828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086213" y="5475196"/>
            <a:ext cx="190500" cy="532765"/>
          </a:xfrm>
          <a:custGeom>
            <a:avLst/>
            <a:gdLst/>
            <a:ahLst/>
            <a:cxnLst/>
            <a:rect l="l" t="t" r="r" b="b"/>
            <a:pathLst>
              <a:path w="190500" h="532764">
                <a:moveTo>
                  <a:pt x="0" y="0"/>
                </a:moveTo>
                <a:lnTo>
                  <a:pt x="63374" y="532342"/>
                </a:lnTo>
                <a:lnTo>
                  <a:pt x="190124" y="354895"/>
                </a:lnTo>
                <a:lnTo>
                  <a:pt x="139424" y="240821"/>
                </a:lnTo>
                <a:lnTo>
                  <a:pt x="177448" y="887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1086213" y="5475196"/>
            <a:ext cx="190500" cy="532765"/>
          </a:xfrm>
          <a:custGeom>
            <a:avLst/>
            <a:gdLst/>
            <a:ahLst/>
            <a:cxnLst/>
            <a:rect l="l" t="t" r="r" b="b"/>
            <a:pathLst>
              <a:path w="190500" h="532764">
                <a:moveTo>
                  <a:pt x="0" y="0"/>
                </a:moveTo>
                <a:lnTo>
                  <a:pt x="177448" y="88724"/>
                </a:lnTo>
                <a:lnTo>
                  <a:pt x="139424" y="240821"/>
                </a:lnTo>
                <a:lnTo>
                  <a:pt x="190124" y="354895"/>
                </a:lnTo>
                <a:lnTo>
                  <a:pt x="63374" y="53234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3342333" y="5437173"/>
            <a:ext cx="241300" cy="583565"/>
          </a:xfrm>
          <a:custGeom>
            <a:avLst/>
            <a:gdLst/>
            <a:ahLst/>
            <a:cxnLst/>
            <a:rect l="l" t="t" r="r" b="b"/>
            <a:pathLst>
              <a:path w="241300" h="583564">
                <a:moveTo>
                  <a:pt x="240821" y="0"/>
                </a:moveTo>
                <a:lnTo>
                  <a:pt x="12675" y="202798"/>
                </a:lnTo>
                <a:lnTo>
                  <a:pt x="63374" y="304196"/>
                </a:lnTo>
                <a:lnTo>
                  <a:pt x="0" y="392918"/>
                </a:lnTo>
                <a:lnTo>
                  <a:pt x="190122" y="583041"/>
                </a:lnTo>
                <a:lnTo>
                  <a:pt x="2408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3342333" y="5437173"/>
            <a:ext cx="241300" cy="583565"/>
          </a:xfrm>
          <a:custGeom>
            <a:avLst/>
            <a:gdLst/>
            <a:ahLst/>
            <a:cxnLst/>
            <a:rect l="l" t="t" r="r" b="b"/>
            <a:pathLst>
              <a:path w="241300" h="583564">
                <a:moveTo>
                  <a:pt x="240821" y="0"/>
                </a:moveTo>
                <a:lnTo>
                  <a:pt x="12675" y="202798"/>
                </a:lnTo>
                <a:lnTo>
                  <a:pt x="63374" y="304196"/>
                </a:lnTo>
                <a:lnTo>
                  <a:pt x="0" y="392918"/>
                </a:lnTo>
                <a:lnTo>
                  <a:pt x="190122" y="583041"/>
                </a:lnTo>
                <a:lnTo>
                  <a:pt x="240821" y="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1010166" y="3295122"/>
            <a:ext cx="3714115" cy="1229995"/>
          </a:xfrm>
          <a:custGeom>
            <a:avLst/>
            <a:gdLst/>
            <a:ahLst/>
            <a:cxnLst/>
            <a:rect l="l" t="t" r="r" b="b"/>
            <a:pathLst>
              <a:path w="3714115" h="1229995">
                <a:moveTo>
                  <a:pt x="0" y="0"/>
                </a:moveTo>
                <a:lnTo>
                  <a:pt x="405594" y="0"/>
                </a:lnTo>
                <a:lnTo>
                  <a:pt x="405597" y="646416"/>
                </a:lnTo>
                <a:lnTo>
                  <a:pt x="3282776" y="646416"/>
                </a:lnTo>
                <a:lnTo>
                  <a:pt x="3282782" y="0"/>
                </a:lnTo>
                <a:lnTo>
                  <a:pt x="3713723" y="0"/>
                </a:lnTo>
                <a:lnTo>
                  <a:pt x="3713723" y="1229461"/>
                </a:lnTo>
                <a:lnTo>
                  <a:pt x="0" y="122946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1584050" y="6076601"/>
            <a:ext cx="38735" cy="45085"/>
          </a:xfrm>
          <a:custGeom>
            <a:avLst/>
            <a:gdLst/>
            <a:ahLst/>
            <a:cxnLst/>
            <a:rect l="l" t="t" r="r" b="b"/>
            <a:pathLst>
              <a:path w="38734" h="45085">
                <a:moveTo>
                  <a:pt x="0" y="45011"/>
                </a:moveTo>
                <a:lnTo>
                  <a:pt x="38497" y="45011"/>
                </a:lnTo>
                <a:lnTo>
                  <a:pt x="38497" y="0"/>
                </a:lnTo>
                <a:lnTo>
                  <a:pt x="0" y="0"/>
                </a:lnTo>
                <a:lnTo>
                  <a:pt x="0" y="45011"/>
                </a:lnTo>
                <a:close/>
              </a:path>
            </a:pathLst>
          </a:custGeom>
          <a:solidFill>
            <a:srgbClr val="C4C5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1584050" y="5290178"/>
            <a:ext cx="38735" cy="137795"/>
          </a:xfrm>
          <a:custGeom>
            <a:avLst/>
            <a:gdLst/>
            <a:ahLst/>
            <a:cxnLst/>
            <a:rect l="l" t="t" r="r" b="b"/>
            <a:pathLst>
              <a:path w="38734" h="137795">
                <a:moveTo>
                  <a:pt x="0" y="137483"/>
                </a:moveTo>
                <a:lnTo>
                  <a:pt x="38497" y="137483"/>
                </a:lnTo>
                <a:lnTo>
                  <a:pt x="38497" y="0"/>
                </a:lnTo>
                <a:lnTo>
                  <a:pt x="0" y="0"/>
                </a:lnTo>
                <a:lnTo>
                  <a:pt x="0" y="137483"/>
                </a:lnTo>
                <a:close/>
              </a:path>
            </a:pathLst>
          </a:custGeom>
          <a:solidFill>
            <a:srgbClr val="C4C5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1584050" y="5290178"/>
            <a:ext cx="38735" cy="831850"/>
          </a:xfrm>
          <a:custGeom>
            <a:avLst/>
            <a:gdLst/>
            <a:ahLst/>
            <a:cxnLst/>
            <a:rect l="l" t="t" r="r" b="b"/>
            <a:pathLst>
              <a:path w="38734" h="831850">
                <a:moveTo>
                  <a:pt x="0" y="0"/>
                </a:moveTo>
                <a:lnTo>
                  <a:pt x="38497" y="0"/>
                </a:lnTo>
                <a:lnTo>
                  <a:pt x="38497" y="756752"/>
                </a:lnTo>
                <a:lnTo>
                  <a:pt x="21459" y="831434"/>
                </a:lnTo>
                <a:lnTo>
                  <a:pt x="0" y="75675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1512557" y="5427669"/>
            <a:ext cx="187325" cy="648970"/>
          </a:xfrm>
          <a:custGeom>
            <a:avLst/>
            <a:gdLst/>
            <a:ahLst/>
            <a:cxnLst/>
            <a:rect l="l" t="t" r="r" b="b"/>
            <a:pathLst>
              <a:path w="187325" h="648970">
                <a:moveTo>
                  <a:pt x="186982" y="577964"/>
                </a:moveTo>
                <a:lnTo>
                  <a:pt x="0" y="577964"/>
                </a:lnTo>
                <a:lnTo>
                  <a:pt x="0" y="648931"/>
                </a:lnTo>
                <a:lnTo>
                  <a:pt x="186982" y="648931"/>
                </a:lnTo>
                <a:lnTo>
                  <a:pt x="186982" y="577964"/>
                </a:lnTo>
                <a:close/>
              </a:path>
              <a:path w="187325" h="648970">
                <a:moveTo>
                  <a:pt x="186982" y="0"/>
                </a:moveTo>
                <a:lnTo>
                  <a:pt x="0" y="0"/>
                </a:lnTo>
                <a:lnTo>
                  <a:pt x="0" y="52590"/>
                </a:lnTo>
                <a:lnTo>
                  <a:pt x="186982" y="52590"/>
                </a:lnTo>
                <a:lnTo>
                  <a:pt x="186982" y="0"/>
                </a:lnTo>
                <a:close/>
              </a:path>
            </a:pathLst>
          </a:custGeom>
          <a:solidFill>
            <a:srgbClr val="81828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1512558" y="5427662"/>
            <a:ext cx="187325" cy="648970"/>
          </a:xfrm>
          <a:custGeom>
            <a:avLst/>
            <a:gdLst/>
            <a:ahLst/>
            <a:cxnLst/>
            <a:rect l="l" t="t" r="r" b="b"/>
            <a:pathLst>
              <a:path w="187325" h="648970">
                <a:moveTo>
                  <a:pt x="0" y="0"/>
                </a:moveTo>
                <a:lnTo>
                  <a:pt x="186983" y="0"/>
                </a:lnTo>
                <a:lnTo>
                  <a:pt x="186983" y="648939"/>
                </a:lnTo>
                <a:lnTo>
                  <a:pt x="0" y="64893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1453784" y="5480251"/>
            <a:ext cx="300355" cy="525780"/>
          </a:xfrm>
          <a:custGeom>
            <a:avLst/>
            <a:gdLst/>
            <a:ahLst/>
            <a:cxnLst/>
            <a:rect l="l" t="t" r="r" b="b"/>
            <a:pathLst>
              <a:path w="300355" h="525779">
                <a:moveTo>
                  <a:pt x="300219" y="0"/>
                </a:moveTo>
                <a:lnTo>
                  <a:pt x="0" y="0"/>
                </a:lnTo>
                <a:lnTo>
                  <a:pt x="0" y="525379"/>
                </a:lnTo>
                <a:lnTo>
                  <a:pt x="300219" y="525379"/>
                </a:lnTo>
                <a:lnTo>
                  <a:pt x="300219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1474063" y="5488155"/>
            <a:ext cx="71755" cy="501015"/>
          </a:xfrm>
          <a:custGeom>
            <a:avLst/>
            <a:gdLst/>
            <a:ahLst/>
            <a:cxnLst/>
            <a:rect l="l" t="t" r="r" b="b"/>
            <a:pathLst>
              <a:path w="71755" h="501014">
                <a:moveTo>
                  <a:pt x="71492" y="0"/>
                </a:moveTo>
                <a:lnTo>
                  <a:pt x="0" y="0"/>
                </a:lnTo>
                <a:lnTo>
                  <a:pt x="0" y="500454"/>
                </a:lnTo>
                <a:lnTo>
                  <a:pt x="71492" y="500454"/>
                </a:lnTo>
                <a:lnTo>
                  <a:pt x="71492" y="0"/>
                </a:lnTo>
                <a:close/>
              </a:path>
            </a:pathLst>
          </a:custGeom>
          <a:solidFill>
            <a:srgbClr val="6868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g object 35"/>
          <p:cNvSpPr/>
          <p:nvPr/>
        </p:nvSpPr>
        <p:spPr>
          <a:xfrm>
            <a:off x="1567554" y="5493657"/>
            <a:ext cx="33020" cy="495300"/>
          </a:xfrm>
          <a:custGeom>
            <a:avLst/>
            <a:gdLst/>
            <a:ahLst/>
            <a:cxnLst/>
            <a:rect l="l" t="t" r="r" b="b"/>
            <a:pathLst>
              <a:path w="33019" h="495300">
                <a:moveTo>
                  <a:pt x="32994" y="0"/>
                </a:moveTo>
                <a:lnTo>
                  <a:pt x="0" y="0"/>
                </a:lnTo>
                <a:lnTo>
                  <a:pt x="0" y="494953"/>
                </a:lnTo>
                <a:lnTo>
                  <a:pt x="32994" y="494953"/>
                </a:lnTo>
                <a:lnTo>
                  <a:pt x="32994" y="0"/>
                </a:lnTo>
                <a:close/>
              </a:path>
            </a:pathLst>
          </a:custGeom>
          <a:solidFill>
            <a:srgbClr val="81828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6" name="bg object 3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467190" y="5316303"/>
            <a:ext cx="277700" cy="112734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1351550" y="3878168"/>
            <a:ext cx="2891155" cy="1039494"/>
          </a:xfrm>
          <a:custGeom>
            <a:avLst/>
            <a:gdLst/>
            <a:ahLst/>
            <a:cxnLst/>
            <a:rect l="l" t="t" r="r" b="b"/>
            <a:pathLst>
              <a:path w="2891154" h="1039495">
                <a:moveTo>
                  <a:pt x="2890696" y="0"/>
                </a:moveTo>
                <a:lnTo>
                  <a:pt x="89558" y="0"/>
                </a:lnTo>
                <a:lnTo>
                  <a:pt x="76295" y="49490"/>
                </a:lnTo>
                <a:lnTo>
                  <a:pt x="63784" y="98981"/>
                </a:lnTo>
                <a:lnTo>
                  <a:pt x="52117" y="148473"/>
                </a:lnTo>
                <a:lnTo>
                  <a:pt x="41383" y="197964"/>
                </a:lnTo>
                <a:lnTo>
                  <a:pt x="31674" y="247455"/>
                </a:lnTo>
                <a:lnTo>
                  <a:pt x="23080" y="296947"/>
                </a:lnTo>
                <a:lnTo>
                  <a:pt x="15691" y="346439"/>
                </a:lnTo>
                <a:lnTo>
                  <a:pt x="9598" y="395930"/>
                </a:lnTo>
                <a:lnTo>
                  <a:pt x="4892" y="445422"/>
                </a:lnTo>
                <a:lnTo>
                  <a:pt x="1663" y="494915"/>
                </a:lnTo>
                <a:lnTo>
                  <a:pt x="2" y="544407"/>
                </a:lnTo>
                <a:lnTo>
                  <a:pt x="0" y="593899"/>
                </a:lnTo>
                <a:lnTo>
                  <a:pt x="1746" y="643392"/>
                </a:lnTo>
                <a:lnTo>
                  <a:pt x="5332" y="692884"/>
                </a:lnTo>
                <a:lnTo>
                  <a:pt x="10849" y="742377"/>
                </a:lnTo>
                <a:lnTo>
                  <a:pt x="18386" y="791870"/>
                </a:lnTo>
                <a:lnTo>
                  <a:pt x="28035" y="841363"/>
                </a:lnTo>
                <a:lnTo>
                  <a:pt x="39886" y="890856"/>
                </a:lnTo>
                <a:lnTo>
                  <a:pt x="54030" y="940350"/>
                </a:lnTo>
                <a:lnTo>
                  <a:pt x="70557" y="989843"/>
                </a:lnTo>
                <a:lnTo>
                  <a:pt x="89558" y="1039337"/>
                </a:lnTo>
                <a:lnTo>
                  <a:pt x="206436" y="1035777"/>
                </a:lnTo>
                <a:lnTo>
                  <a:pt x="434552" y="1029615"/>
                </a:lnTo>
                <a:lnTo>
                  <a:pt x="655757" y="1024690"/>
                </a:lnTo>
                <a:lnTo>
                  <a:pt x="870782" y="1020953"/>
                </a:lnTo>
                <a:lnTo>
                  <a:pt x="1080360" y="1018353"/>
                </a:lnTo>
                <a:lnTo>
                  <a:pt x="1285220" y="1016840"/>
                </a:lnTo>
                <a:lnTo>
                  <a:pt x="1535778" y="1016403"/>
                </a:lnTo>
                <a:lnTo>
                  <a:pt x="1781536" y="1017488"/>
                </a:lnTo>
                <a:lnTo>
                  <a:pt x="2023925" y="1019999"/>
                </a:lnTo>
                <a:lnTo>
                  <a:pt x="2264371" y="1023839"/>
                </a:lnTo>
                <a:lnTo>
                  <a:pt x="2552356" y="1030062"/>
                </a:lnTo>
                <a:lnTo>
                  <a:pt x="2890696" y="1039337"/>
                </a:lnTo>
                <a:lnTo>
                  <a:pt x="2874989" y="992985"/>
                </a:lnTo>
                <a:lnTo>
                  <a:pt x="2861648" y="946161"/>
                </a:lnTo>
                <a:lnTo>
                  <a:pt x="2850548" y="898888"/>
                </a:lnTo>
                <a:lnTo>
                  <a:pt x="2841563" y="851192"/>
                </a:lnTo>
                <a:lnTo>
                  <a:pt x="2834568" y="803099"/>
                </a:lnTo>
                <a:lnTo>
                  <a:pt x="2829437" y="754632"/>
                </a:lnTo>
                <a:lnTo>
                  <a:pt x="2826044" y="705819"/>
                </a:lnTo>
                <a:lnTo>
                  <a:pt x="2824264" y="656682"/>
                </a:lnTo>
                <a:lnTo>
                  <a:pt x="2823971" y="607249"/>
                </a:lnTo>
                <a:lnTo>
                  <a:pt x="2825040" y="557543"/>
                </a:lnTo>
                <a:lnTo>
                  <a:pt x="2827343" y="507590"/>
                </a:lnTo>
                <a:lnTo>
                  <a:pt x="2830757" y="457416"/>
                </a:lnTo>
                <a:lnTo>
                  <a:pt x="2835156" y="407044"/>
                </a:lnTo>
                <a:lnTo>
                  <a:pt x="2840413" y="356501"/>
                </a:lnTo>
                <a:lnTo>
                  <a:pt x="2846402" y="305811"/>
                </a:lnTo>
                <a:lnTo>
                  <a:pt x="2852999" y="254999"/>
                </a:lnTo>
                <a:lnTo>
                  <a:pt x="2860078" y="204092"/>
                </a:lnTo>
                <a:lnTo>
                  <a:pt x="2867513" y="153113"/>
                </a:lnTo>
                <a:lnTo>
                  <a:pt x="28906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bg object 38"/>
          <p:cNvSpPr/>
          <p:nvPr/>
        </p:nvSpPr>
        <p:spPr>
          <a:xfrm>
            <a:off x="1351550" y="3878168"/>
            <a:ext cx="2891155" cy="1039494"/>
          </a:xfrm>
          <a:custGeom>
            <a:avLst/>
            <a:gdLst/>
            <a:ahLst/>
            <a:cxnLst/>
            <a:rect l="l" t="t" r="r" b="b"/>
            <a:pathLst>
              <a:path w="2891154" h="1039495">
                <a:moveTo>
                  <a:pt x="89558" y="0"/>
                </a:moveTo>
                <a:lnTo>
                  <a:pt x="89558" y="0"/>
                </a:lnTo>
                <a:lnTo>
                  <a:pt x="2890696" y="0"/>
                </a:lnTo>
                <a:lnTo>
                  <a:pt x="2882948" y="51041"/>
                </a:lnTo>
                <a:lnTo>
                  <a:pt x="2875178" y="102088"/>
                </a:lnTo>
                <a:lnTo>
                  <a:pt x="2867513" y="153113"/>
                </a:lnTo>
                <a:lnTo>
                  <a:pt x="2860078" y="204092"/>
                </a:lnTo>
                <a:lnTo>
                  <a:pt x="2852999" y="254999"/>
                </a:lnTo>
                <a:lnTo>
                  <a:pt x="2846402" y="305811"/>
                </a:lnTo>
                <a:lnTo>
                  <a:pt x="2840413" y="356501"/>
                </a:lnTo>
                <a:lnTo>
                  <a:pt x="2835156" y="407044"/>
                </a:lnTo>
                <a:lnTo>
                  <a:pt x="2830757" y="457416"/>
                </a:lnTo>
                <a:lnTo>
                  <a:pt x="2827343" y="507590"/>
                </a:lnTo>
                <a:lnTo>
                  <a:pt x="2825040" y="557543"/>
                </a:lnTo>
                <a:lnTo>
                  <a:pt x="2823971" y="607249"/>
                </a:lnTo>
                <a:lnTo>
                  <a:pt x="2824264" y="656682"/>
                </a:lnTo>
                <a:lnTo>
                  <a:pt x="2826044" y="705819"/>
                </a:lnTo>
                <a:lnTo>
                  <a:pt x="2829437" y="754632"/>
                </a:lnTo>
                <a:lnTo>
                  <a:pt x="2834568" y="803099"/>
                </a:lnTo>
                <a:lnTo>
                  <a:pt x="2841563" y="851192"/>
                </a:lnTo>
                <a:lnTo>
                  <a:pt x="2850548" y="898888"/>
                </a:lnTo>
                <a:lnTo>
                  <a:pt x="2861648" y="946161"/>
                </a:lnTo>
                <a:lnTo>
                  <a:pt x="2874989" y="992985"/>
                </a:lnTo>
                <a:lnTo>
                  <a:pt x="2890696" y="1039337"/>
                </a:lnTo>
                <a:lnTo>
                  <a:pt x="2842069" y="1037889"/>
                </a:lnTo>
                <a:lnTo>
                  <a:pt x="2793559" y="1036480"/>
                </a:lnTo>
                <a:lnTo>
                  <a:pt x="2745154" y="1035112"/>
                </a:lnTo>
                <a:lnTo>
                  <a:pt x="2696842" y="1033785"/>
                </a:lnTo>
                <a:lnTo>
                  <a:pt x="2648613" y="1032501"/>
                </a:lnTo>
                <a:lnTo>
                  <a:pt x="2600454" y="1031260"/>
                </a:lnTo>
                <a:lnTo>
                  <a:pt x="2552356" y="1030062"/>
                </a:lnTo>
                <a:lnTo>
                  <a:pt x="2504305" y="1028909"/>
                </a:lnTo>
                <a:lnTo>
                  <a:pt x="2456291" y="1027801"/>
                </a:lnTo>
                <a:lnTo>
                  <a:pt x="2408302" y="1026739"/>
                </a:lnTo>
                <a:lnTo>
                  <a:pt x="2360326" y="1025725"/>
                </a:lnTo>
                <a:lnTo>
                  <a:pt x="2312353" y="1024757"/>
                </a:lnTo>
                <a:lnTo>
                  <a:pt x="2264371" y="1023839"/>
                </a:lnTo>
                <a:lnTo>
                  <a:pt x="2216369" y="1022969"/>
                </a:lnTo>
                <a:lnTo>
                  <a:pt x="2168334" y="1022150"/>
                </a:lnTo>
                <a:lnTo>
                  <a:pt x="2120256" y="1021381"/>
                </a:lnTo>
                <a:lnTo>
                  <a:pt x="2072124" y="1020664"/>
                </a:lnTo>
                <a:lnTo>
                  <a:pt x="2023925" y="1019999"/>
                </a:lnTo>
                <a:lnTo>
                  <a:pt x="1975648" y="1019388"/>
                </a:lnTo>
                <a:lnTo>
                  <a:pt x="1927282" y="1018830"/>
                </a:lnTo>
                <a:lnTo>
                  <a:pt x="1878816" y="1018327"/>
                </a:lnTo>
                <a:lnTo>
                  <a:pt x="1830238" y="1017879"/>
                </a:lnTo>
                <a:lnTo>
                  <a:pt x="1781536" y="1017488"/>
                </a:lnTo>
                <a:lnTo>
                  <a:pt x="1732700" y="1017154"/>
                </a:lnTo>
                <a:lnTo>
                  <a:pt x="1683717" y="1016877"/>
                </a:lnTo>
                <a:lnTo>
                  <a:pt x="1634577" y="1016659"/>
                </a:lnTo>
                <a:lnTo>
                  <a:pt x="1585267" y="1016501"/>
                </a:lnTo>
                <a:lnTo>
                  <a:pt x="1535778" y="1016403"/>
                </a:lnTo>
                <a:lnTo>
                  <a:pt x="1486096" y="1016365"/>
                </a:lnTo>
                <a:lnTo>
                  <a:pt x="1436210" y="1016389"/>
                </a:lnTo>
                <a:lnTo>
                  <a:pt x="1386110" y="1016476"/>
                </a:lnTo>
                <a:lnTo>
                  <a:pt x="1335784" y="1016626"/>
                </a:lnTo>
                <a:lnTo>
                  <a:pt x="1285220" y="1016840"/>
                </a:lnTo>
                <a:lnTo>
                  <a:pt x="1234407" y="1017119"/>
                </a:lnTo>
                <a:lnTo>
                  <a:pt x="1183334" y="1017464"/>
                </a:lnTo>
                <a:lnTo>
                  <a:pt x="1131988" y="1017875"/>
                </a:lnTo>
                <a:lnTo>
                  <a:pt x="1080360" y="1018353"/>
                </a:lnTo>
                <a:lnTo>
                  <a:pt x="1028436" y="1018899"/>
                </a:lnTo>
                <a:lnTo>
                  <a:pt x="976206" y="1019514"/>
                </a:lnTo>
                <a:lnTo>
                  <a:pt x="923659" y="1020198"/>
                </a:lnTo>
                <a:lnTo>
                  <a:pt x="870782" y="1020953"/>
                </a:lnTo>
                <a:lnTo>
                  <a:pt x="817565" y="1021779"/>
                </a:lnTo>
                <a:lnTo>
                  <a:pt x="763996" y="1022676"/>
                </a:lnTo>
                <a:lnTo>
                  <a:pt x="710064" y="1023647"/>
                </a:lnTo>
                <a:lnTo>
                  <a:pt x="655757" y="1024690"/>
                </a:lnTo>
                <a:lnTo>
                  <a:pt x="601063" y="1025808"/>
                </a:lnTo>
                <a:lnTo>
                  <a:pt x="545972" y="1027001"/>
                </a:lnTo>
                <a:lnTo>
                  <a:pt x="490472" y="1028270"/>
                </a:lnTo>
                <a:lnTo>
                  <a:pt x="434552" y="1029615"/>
                </a:lnTo>
                <a:lnTo>
                  <a:pt x="378199" y="1031037"/>
                </a:lnTo>
                <a:lnTo>
                  <a:pt x="321403" y="1032538"/>
                </a:lnTo>
                <a:lnTo>
                  <a:pt x="264153" y="1034117"/>
                </a:lnTo>
                <a:lnTo>
                  <a:pt x="206436" y="1035777"/>
                </a:lnTo>
                <a:lnTo>
                  <a:pt x="148241" y="1037516"/>
                </a:lnTo>
                <a:lnTo>
                  <a:pt x="89558" y="1039337"/>
                </a:lnTo>
                <a:lnTo>
                  <a:pt x="70557" y="989843"/>
                </a:lnTo>
                <a:lnTo>
                  <a:pt x="54030" y="940350"/>
                </a:lnTo>
                <a:lnTo>
                  <a:pt x="39886" y="890856"/>
                </a:lnTo>
                <a:lnTo>
                  <a:pt x="28035" y="841363"/>
                </a:lnTo>
                <a:lnTo>
                  <a:pt x="18386" y="791870"/>
                </a:lnTo>
                <a:lnTo>
                  <a:pt x="10849" y="742377"/>
                </a:lnTo>
                <a:lnTo>
                  <a:pt x="5332" y="692884"/>
                </a:lnTo>
                <a:lnTo>
                  <a:pt x="1746" y="643392"/>
                </a:lnTo>
                <a:lnTo>
                  <a:pt x="0" y="593899"/>
                </a:lnTo>
                <a:lnTo>
                  <a:pt x="2" y="544407"/>
                </a:lnTo>
                <a:lnTo>
                  <a:pt x="1663" y="494915"/>
                </a:lnTo>
                <a:lnTo>
                  <a:pt x="4892" y="445422"/>
                </a:lnTo>
                <a:lnTo>
                  <a:pt x="9598" y="395930"/>
                </a:lnTo>
                <a:lnTo>
                  <a:pt x="15691" y="346439"/>
                </a:lnTo>
                <a:lnTo>
                  <a:pt x="23080" y="296947"/>
                </a:lnTo>
                <a:lnTo>
                  <a:pt x="31674" y="247455"/>
                </a:lnTo>
                <a:lnTo>
                  <a:pt x="41383" y="197964"/>
                </a:lnTo>
                <a:lnTo>
                  <a:pt x="52117" y="148473"/>
                </a:lnTo>
                <a:lnTo>
                  <a:pt x="63784" y="98981"/>
                </a:lnTo>
                <a:lnTo>
                  <a:pt x="76295" y="49490"/>
                </a:lnTo>
                <a:lnTo>
                  <a:pt x="89558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g object 39"/>
          <p:cNvSpPr/>
          <p:nvPr/>
        </p:nvSpPr>
        <p:spPr>
          <a:xfrm>
            <a:off x="1238313" y="3231752"/>
            <a:ext cx="862330" cy="862330"/>
          </a:xfrm>
          <a:custGeom>
            <a:avLst/>
            <a:gdLst/>
            <a:ahLst/>
            <a:cxnLst/>
            <a:rect l="l" t="t" r="r" b="b"/>
            <a:pathLst>
              <a:path w="862330" h="862329">
                <a:moveTo>
                  <a:pt x="430945" y="0"/>
                </a:moveTo>
                <a:lnTo>
                  <a:pt x="477900" y="2528"/>
                </a:lnTo>
                <a:lnTo>
                  <a:pt x="523391" y="9939"/>
                </a:lnTo>
                <a:lnTo>
                  <a:pt x="567154" y="21970"/>
                </a:lnTo>
                <a:lnTo>
                  <a:pt x="608928" y="38356"/>
                </a:lnTo>
                <a:lnTo>
                  <a:pt x="648448" y="58836"/>
                </a:lnTo>
                <a:lnTo>
                  <a:pt x="685452" y="83147"/>
                </a:lnTo>
                <a:lnTo>
                  <a:pt x="719677" y="111026"/>
                </a:lnTo>
                <a:lnTo>
                  <a:pt x="750860" y="142209"/>
                </a:lnTo>
                <a:lnTo>
                  <a:pt x="778739" y="176435"/>
                </a:lnTo>
                <a:lnTo>
                  <a:pt x="803049" y="213439"/>
                </a:lnTo>
                <a:lnTo>
                  <a:pt x="823530" y="252960"/>
                </a:lnTo>
                <a:lnTo>
                  <a:pt x="839916" y="294733"/>
                </a:lnTo>
                <a:lnTo>
                  <a:pt x="851947" y="338497"/>
                </a:lnTo>
                <a:lnTo>
                  <a:pt x="859358" y="383989"/>
                </a:lnTo>
                <a:lnTo>
                  <a:pt x="861886" y="430945"/>
                </a:lnTo>
                <a:lnTo>
                  <a:pt x="859358" y="477901"/>
                </a:lnTo>
                <a:lnTo>
                  <a:pt x="851947" y="523392"/>
                </a:lnTo>
                <a:lnTo>
                  <a:pt x="839916" y="567156"/>
                </a:lnTo>
                <a:lnTo>
                  <a:pt x="823530" y="608929"/>
                </a:lnTo>
                <a:lnTo>
                  <a:pt x="803049" y="648450"/>
                </a:lnTo>
                <a:lnTo>
                  <a:pt x="778739" y="685454"/>
                </a:lnTo>
                <a:lnTo>
                  <a:pt x="750860" y="719678"/>
                </a:lnTo>
                <a:lnTo>
                  <a:pt x="719677" y="750862"/>
                </a:lnTo>
                <a:lnTo>
                  <a:pt x="685452" y="778740"/>
                </a:lnTo>
                <a:lnTo>
                  <a:pt x="648448" y="803050"/>
                </a:lnTo>
                <a:lnTo>
                  <a:pt x="608928" y="823530"/>
                </a:lnTo>
                <a:lnTo>
                  <a:pt x="567154" y="839917"/>
                </a:lnTo>
                <a:lnTo>
                  <a:pt x="523391" y="851947"/>
                </a:lnTo>
                <a:lnTo>
                  <a:pt x="477900" y="859358"/>
                </a:lnTo>
                <a:lnTo>
                  <a:pt x="430945" y="861886"/>
                </a:lnTo>
                <a:lnTo>
                  <a:pt x="383989" y="859358"/>
                </a:lnTo>
                <a:lnTo>
                  <a:pt x="338497" y="851947"/>
                </a:lnTo>
                <a:lnTo>
                  <a:pt x="294733" y="839917"/>
                </a:lnTo>
                <a:lnTo>
                  <a:pt x="252960" y="823530"/>
                </a:lnTo>
                <a:lnTo>
                  <a:pt x="213439" y="803050"/>
                </a:lnTo>
                <a:lnTo>
                  <a:pt x="176435" y="778740"/>
                </a:lnTo>
                <a:lnTo>
                  <a:pt x="142209" y="750862"/>
                </a:lnTo>
                <a:lnTo>
                  <a:pt x="111026" y="719678"/>
                </a:lnTo>
                <a:lnTo>
                  <a:pt x="83147" y="685454"/>
                </a:lnTo>
                <a:lnTo>
                  <a:pt x="58836" y="648450"/>
                </a:lnTo>
                <a:lnTo>
                  <a:pt x="38356" y="608929"/>
                </a:lnTo>
                <a:lnTo>
                  <a:pt x="21970" y="567156"/>
                </a:lnTo>
                <a:lnTo>
                  <a:pt x="9939" y="523392"/>
                </a:lnTo>
                <a:lnTo>
                  <a:pt x="2528" y="477901"/>
                </a:lnTo>
                <a:lnTo>
                  <a:pt x="0" y="430945"/>
                </a:lnTo>
                <a:lnTo>
                  <a:pt x="2528" y="383989"/>
                </a:lnTo>
                <a:lnTo>
                  <a:pt x="9939" y="338497"/>
                </a:lnTo>
                <a:lnTo>
                  <a:pt x="21970" y="294733"/>
                </a:lnTo>
                <a:lnTo>
                  <a:pt x="38356" y="252960"/>
                </a:lnTo>
                <a:lnTo>
                  <a:pt x="58836" y="213439"/>
                </a:lnTo>
                <a:lnTo>
                  <a:pt x="83147" y="176435"/>
                </a:lnTo>
                <a:lnTo>
                  <a:pt x="111026" y="142209"/>
                </a:lnTo>
                <a:lnTo>
                  <a:pt x="142209" y="111026"/>
                </a:lnTo>
                <a:lnTo>
                  <a:pt x="176435" y="83147"/>
                </a:lnTo>
                <a:lnTo>
                  <a:pt x="213439" y="58836"/>
                </a:lnTo>
                <a:lnTo>
                  <a:pt x="252960" y="38356"/>
                </a:lnTo>
                <a:lnTo>
                  <a:pt x="294733" y="21970"/>
                </a:lnTo>
                <a:lnTo>
                  <a:pt x="338497" y="9939"/>
                </a:lnTo>
                <a:lnTo>
                  <a:pt x="383989" y="2528"/>
                </a:lnTo>
                <a:lnTo>
                  <a:pt x="430945" y="0"/>
                </a:lnTo>
                <a:close/>
              </a:path>
            </a:pathLst>
          </a:custGeom>
          <a:ln w="127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g object 40"/>
          <p:cNvSpPr/>
          <p:nvPr/>
        </p:nvSpPr>
        <p:spPr>
          <a:xfrm>
            <a:off x="1151496" y="3762559"/>
            <a:ext cx="4320540" cy="1594485"/>
          </a:xfrm>
          <a:custGeom>
            <a:avLst/>
            <a:gdLst/>
            <a:ahLst/>
            <a:cxnLst/>
            <a:rect l="l" t="t" r="r" b="b"/>
            <a:pathLst>
              <a:path w="4320540" h="1594485">
                <a:moveTo>
                  <a:pt x="237553" y="1526222"/>
                </a:moveTo>
                <a:lnTo>
                  <a:pt x="229235" y="1488681"/>
                </a:lnTo>
                <a:lnTo>
                  <a:pt x="222542" y="1458442"/>
                </a:lnTo>
                <a:lnTo>
                  <a:pt x="202361" y="1476171"/>
                </a:lnTo>
                <a:lnTo>
                  <a:pt x="173405" y="1439722"/>
                </a:lnTo>
                <a:lnTo>
                  <a:pt x="144640" y="1395666"/>
                </a:lnTo>
                <a:lnTo>
                  <a:pt x="119176" y="1348422"/>
                </a:lnTo>
                <a:lnTo>
                  <a:pt x="96875" y="1298308"/>
                </a:lnTo>
                <a:lnTo>
                  <a:pt x="77597" y="1245616"/>
                </a:lnTo>
                <a:lnTo>
                  <a:pt x="61163" y="1190675"/>
                </a:lnTo>
                <a:lnTo>
                  <a:pt x="47434" y="1133779"/>
                </a:lnTo>
                <a:lnTo>
                  <a:pt x="36233" y="1075270"/>
                </a:lnTo>
                <a:lnTo>
                  <a:pt x="27419" y="1015441"/>
                </a:lnTo>
                <a:lnTo>
                  <a:pt x="20815" y="954633"/>
                </a:lnTo>
                <a:lnTo>
                  <a:pt x="16268" y="893140"/>
                </a:lnTo>
                <a:lnTo>
                  <a:pt x="13614" y="831291"/>
                </a:lnTo>
                <a:lnTo>
                  <a:pt x="12700" y="769391"/>
                </a:lnTo>
                <a:lnTo>
                  <a:pt x="13360" y="707478"/>
                </a:lnTo>
                <a:lnTo>
                  <a:pt x="15430" y="646150"/>
                </a:lnTo>
                <a:lnTo>
                  <a:pt x="18681" y="586574"/>
                </a:lnTo>
                <a:lnTo>
                  <a:pt x="23050" y="527646"/>
                </a:lnTo>
                <a:lnTo>
                  <a:pt x="28321" y="470255"/>
                </a:lnTo>
                <a:lnTo>
                  <a:pt x="34340" y="414693"/>
                </a:lnTo>
                <a:lnTo>
                  <a:pt x="40944" y="361289"/>
                </a:lnTo>
                <a:lnTo>
                  <a:pt x="47967" y="310362"/>
                </a:lnTo>
                <a:lnTo>
                  <a:pt x="55245" y="262229"/>
                </a:lnTo>
                <a:lnTo>
                  <a:pt x="62611" y="217182"/>
                </a:lnTo>
                <a:lnTo>
                  <a:pt x="69888" y="175564"/>
                </a:lnTo>
                <a:lnTo>
                  <a:pt x="76936" y="137655"/>
                </a:lnTo>
                <a:lnTo>
                  <a:pt x="89636" y="74295"/>
                </a:lnTo>
                <a:lnTo>
                  <a:pt x="99402" y="29603"/>
                </a:lnTo>
                <a:lnTo>
                  <a:pt x="105651" y="3086"/>
                </a:lnTo>
                <a:lnTo>
                  <a:pt x="93332" y="0"/>
                </a:lnTo>
                <a:lnTo>
                  <a:pt x="82562" y="46748"/>
                </a:lnTo>
                <a:lnTo>
                  <a:pt x="71120" y="101307"/>
                </a:lnTo>
                <a:lnTo>
                  <a:pt x="57391" y="173304"/>
                </a:lnTo>
                <a:lnTo>
                  <a:pt x="50088" y="215074"/>
                </a:lnTo>
                <a:lnTo>
                  <a:pt x="42697" y="260248"/>
                </a:lnTo>
                <a:lnTo>
                  <a:pt x="35394" y="308546"/>
                </a:lnTo>
                <a:lnTo>
                  <a:pt x="28359" y="359651"/>
                </a:lnTo>
                <a:lnTo>
                  <a:pt x="21729" y="413232"/>
                </a:lnTo>
                <a:lnTo>
                  <a:pt x="15684" y="468985"/>
                </a:lnTo>
                <a:lnTo>
                  <a:pt x="10388" y="526592"/>
                </a:lnTo>
                <a:lnTo>
                  <a:pt x="6007" y="585762"/>
                </a:lnTo>
                <a:lnTo>
                  <a:pt x="2692" y="646722"/>
                </a:lnTo>
                <a:lnTo>
                  <a:pt x="647" y="707758"/>
                </a:lnTo>
                <a:lnTo>
                  <a:pt x="0" y="769416"/>
                </a:lnTo>
                <a:lnTo>
                  <a:pt x="927" y="831659"/>
                </a:lnTo>
                <a:lnTo>
                  <a:pt x="3594" y="893876"/>
                </a:lnTo>
                <a:lnTo>
                  <a:pt x="8166" y="955776"/>
                </a:lnTo>
                <a:lnTo>
                  <a:pt x="14820" y="1017054"/>
                </a:lnTo>
                <a:lnTo>
                  <a:pt x="23710" y="1077391"/>
                </a:lnTo>
                <a:lnTo>
                  <a:pt x="35013" y="1136459"/>
                </a:lnTo>
                <a:lnTo>
                  <a:pt x="48907" y="1193977"/>
                </a:lnTo>
                <a:lnTo>
                  <a:pt x="65544" y="1249616"/>
                </a:lnTo>
                <a:lnTo>
                  <a:pt x="85102" y="1303070"/>
                </a:lnTo>
                <a:lnTo>
                  <a:pt x="107772" y="1354023"/>
                </a:lnTo>
                <a:lnTo>
                  <a:pt x="133718" y="1402156"/>
                </a:lnTo>
                <a:lnTo>
                  <a:pt x="163106" y="1447152"/>
                </a:lnTo>
                <a:lnTo>
                  <a:pt x="192824" y="1484553"/>
                </a:lnTo>
                <a:lnTo>
                  <a:pt x="172262" y="1502625"/>
                </a:lnTo>
                <a:lnTo>
                  <a:pt x="237553" y="1526222"/>
                </a:lnTo>
                <a:close/>
              </a:path>
              <a:path w="4320540" h="1594485">
                <a:moveTo>
                  <a:pt x="4320451" y="565111"/>
                </a:moveTo>
                <a:lnTo>
                  <a:pt x="4317631" y="546366"/>
                </a:lnTo>
                <a:lnTo>
                  <a:pt x="4310138" y="496455"/>
                </a:lnTo>
                <a:lnTo>
                  <a:pt x="4257662" y="541921"/>
                </a:lnTo>
                <a:lnTo>
                  <a:pt x="4238510" y="648246"/>
                </a:lnTo>
                <a:lnTo>
                  <a:pt x="4177792" y="743267"/>
                </a:lnTo>
                <a:lnTo>
                  <a:pt x="4103776" y="831710"/>
                </a:lnTo>
                <a:lnTo>
                  <a:pt x="4017454" y="913790"/>
                </a:lnTo>
                <a:lnTo>
                  <a:pt x="3919855" y="989736"/>
                </a:lnTo>
                <a:lnTo>
                  <a:pt x="3811994" y="1059789"/>
                </a:lnTo>
                <a:lnTo>
                  <a:pt x="3694912" y="1124153"/>
                </a:lnTo>
                <a:lnTo>
                  <a:pt x="3569652" y="1183055"/>
                </a:lnTo>
                <a:lnTo>
                  <a:pt x="3437255" y="1236738"/>
                </a:lnTo>
                <a:lnTo>
                  <a:pt x="3298774" y="1285430"/>
                </a:lnTo>
                <a:lnTo>
                  <a:pt x="3155251" y="1329359"/>
                </a:lnTo>
                <a:lnTo>
                  <a:pt x="3007728" y="1368780"/>
                </a:lnTo>
                <a:lnTo>
                  <a:pt x="2857233" y="1403908"/>
                </a:lnTo>
                <a:lnTo>
                  <a:pt x="2704833" y="1435011"/>
                </a:lnTo>
                <a:lnTo>
                  <a:pt x="2551569" y="1462303"/>
                </a:lnTo>
                <a:lnTo>
                  <a:pt x="2398471" y="1486039"/>
                </a:lnTo>
                <a:lnTo>
                  <a:pt x="2246579" y="1506461"/>
                </a:lnTo>
                <a:lnTo>
                  <a:pt x="2096960" y="1523809"/>
                </a:lnTo>
                <a:lnTo>
                  <a:pt x="1950631" y="1538312"/>
                </a:lnTo>
                <a:lnTo>
                  <a:pt x="1808632" y="1550238"/>
                </a:lnTo>
                <a:lnTo>
                  <a:pt x="1672031" y="1559814"/>
                </a:lnTo>
                <a:lnTo>
                  <a:pt x="1541843" y="1567281"/>
                </a:lnTo>
                <a:lnTo>
                  <a:pt x="1419110" y="1572882"/>
                </a:lnTo>
                <a:lnTo>
                  <a:pt x="1304886" y="1576870"/>
                </a:lnTo>
                <a:lnTo>
                  <a:pt x="1200213" y="1579473"/>
                </a:lnTo>
                <a:lnTo>
                  <a:pt x="1023658" y="1581531"/>
                </a:lnTo>
                <a:lnTo>
                  <a:pt x="897763" y="1580984"/>
                </a:lnTo>
                <a:lnTo>
                  <a:pt x="822147" y="1579549"/>
                </a:lnTo>
                <a:lnTo>
                  <a:pt x="821753" y="1592237"/>
                </a:lnTo>
                <a:lnTo>
                  <a:pt x="897623" y="1593684"/>
                </a:lnTo>
                <a:lnTo>
                  <a:pt x="1023696" y="1594231"/>
                </a:lnTo>
                <a:lnTo>
                  <a:pt x="1200467" y="1592173"/>
                </a:lnTo>
                <a:lnTo>
                  <a:pt x="1419631" y="1585582"/>
                </a:lnTo>
                <a:lnTo>
                  <a:pt x="1508213" y="1581531"/>
                </a:lnTo>
                <a:lnTo>
                  <a:pt x="1542491" y="1579968"/>
                </a:lnTo>
                <a:lnTo>
                  <a:pt x="1672831" y="1572488"/>
                </a:lnTo>
                <a:lnTo>
                  <a:pt x="1809610" y="1562900"/>
                </a:lnTo>
                <a:lnTo>
                  <a:pt x="1951786" y="1550962"/>
                </a:lnTo>
                <a:lnTo>
                  <a:pt x="2098319" y="1536433"/>
                </a:lnTo>
                <a:lnTo>
                  <a:pt x="2248166" y="1519059"/>
                </a:lnTo>
                <a:lnTo>
                  <a:pt x="2400287" y="1498612"/>
                </a:lnTo>
                <a:lnTo>
                  <a:pt x="2553652" y="1474825"/>
                </a:lnTo>
                <a:lnTo>
                  <a:pt x="2707221" y="1447482"/>
                </a:lnTo>
                <a:lnTo>
                  <a:pt x="2859951" y="1416316"/>
                </a:lnTo>
                <a:lnTo>
                  <a:pt x="3010801" y="1381099"/>
                </a:lnTo>
                <a:lnTo>
                  <a:pt x="3158744" y="1341577"/>
                </a:lnTo>
                <a:lnTo>
                  <a:pt x="3302736" y="1297495"/>
                </a:lnTo>
                <a:lnTo>
                  <a:pt x="3441750" y="1248625"/>
                </a:lnTo>
                <a:lnTo>
                  <a:pt x="3574732" y="1194701"/>
                </a:lnTo>
                <a:lnTo>
                  <a:pt x="3700665" y="1135468"/>
                </a:lnTo>
                <a:lnTo>
                  <a:pt x="3818509" y="1070686"/>
                </a:lnTo>
                <a:lnTo>
                  <a:pt x="3927208" y="1000099"/>
                </a:lnTo>
                <a:lnTo>
                  <a:pt x="4025735" y="923417"/>
                </a:lnTo>
                <a:lnTo>
                  <a:pt x="4113034" y="840397"/>
                </a:lnTo>
                <a:lnTo>
                  <a:pt x="4188041" y="750785"/>
                </a:lnTo>
                <a:lnTo>
                  <a:pt x="4249674" y="654316"/>
                </a:lnTo>
                <a:lnTo>
                  <a:pt x="4294644" y="555586"/>
                </a:lnTo>
                <a:lnTo>
                  <a:pt x="4320451" y="5651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bg object 41"/>
          <p:cNvSpPr/>
          <p:nvPr/>
        </p:nvSpPr>
        <p:spPr>
          <a:xfrm>
            <a:off x="4724092" y="3538825"/>
            <a:ext cx="50800" cy="177165"/>
          </a:xfrm>
          <a:custGeom>
            <a:avLst/>
            <a:gdLst/>
            <a:ahLst/>
            <a:cxnLst/>
            <a:rect l="l" t="t" r="r" b="b"/>
            <a:pathLst>
              <a:path w="50800" h="177164">
                <a:moveTo>
                  <a:pt x="50584" y="0"/>
                </a:moveTo>
                <a:lnTo>
                  <a:pt x="0" y="0"/>
                </a:lnTo>
                <a:lnTo>
                  <a:pt x="0" y="177044"/>
                </a:lnTo>
                <a:lnTo>
                  <a:pt x="50584" y="177044"/>
                </a:lnTo>
                <a:lnTo>
                  <a:pt x="50584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bg object 42"/>
          <p:cNvSpPr/>
          <p:nvPr/>
        </p:nvSpPr>
        <p:spPr>
          <a:xfrm>
            <a:off x="4724092" y="3538825"/>
            <a:ext cx="50800" cy="177165"/>
          </a:xfrm>
          <a:custGeom>
            <a:avLst/>
            <a:gdLst/>
            <a:ahLst/>
            <a:cxnLst/>
            <a:rect l="l" t="t" r="r" b="b"/>
            <a:pathLst>
              <a:path w="50800" h="177164">
                <a:moveTo>
                  <a:pt x="0" y="0"/>
                </a:moveTo>
                <a:lnTo>
                  <a:pt x="50584" y="0"/>
                </a:lnTo>
                <a:lnTo>
                  <a:pt x="50584" y="177044"/>
                </a:lnTo>
                <a:lnTo>
                  <a:pt x="0" y="17704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3" name="bg object 4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03570" y="3474223"/>
            <a:ext cx="103911" cy="38212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cam/vcut1.html" TargetMode="External"/><Relationship Id="rId3" Type="http://schemas.openxmlformats.org/officeDocument/2006/relationships/hyperlink" Target="https://www.facebook.com/groups/254963448192823/" TargetMode="External"/><Relationship Id="rId4" Type="http://schemas.openxmlformats.org/officeDocument/2006/relationships/hyperlink" Target="http://www.technologystudent.com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23791" y="1832633"/>
            <a:ext cx="1161415" cy="42672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12700" marR="5080" indent="216535">
              <a:lnSpc>
                <a:spcPts val="1520"/>
              </a:lnSpc>
              <a:spcBef>
                <a:spcPts val="245"/>
              </a:spcBef>
            </a:pPr>
            <a:r>
              <a:rPr dirty="0" sz="1350" spc="-10">
                <a:latin typeface="Arial"/>
                <a:cs typeface="Arial"/>
              </a:rPr>
              <a:t>CUTTER </a:t>
            </a:r>
            <a:r>
              <a:rPr dirty="0" sz="1350">
                <a:latin typeface="Arial"/>
                <a:cs typeface="Arial"/>
              </a:rPr>
              <a:t>AND </a:t>
            </a:r>
            <a:r>
              <a:rPr dirty="0" sz="1350" spc="-10">
                <a:latin typeface="Arial"/>
                <a:cs typeface="Arial"/>
              </a:rPr>
              <a:t>HOLDER</a:t>
            </a:r>
            <a:endParaRPr sz="135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1628150" y="2295276"/>
            <a:ext cx="67310" cy="921385"/>
          </a:xfrm>
          <a:custGeom>
            <a:avLst/>
            <a:gdLst/>
            <a:ahLst/>
            <a:cxnLst/>
            <a:rect l="l" t="t" r="r" b="b"/>
            <a:pathLst>
              <a:path w="67310" h="921385">
                <a:moveTo>
                  <a:pt x="0" y="860057"/>
                </a:moveTo>
                <a:lnTo>
                  <a:pt x="33390" y="920930"/>
                </a:lnTo>
                <a:lnTo>
                  <a:pt x="64032" y="865379"/>
                </a:lnTo>
                <a:lnTo>
                  <a:pt x="27104" y="865364"/>
                </a:lnTo>
                <a:lnTo>
                  <a:pt x="27110" y="860089"/>
                </a:lnTo>
                <a:lnTo>
                  <a:pt x="0" y="860057"/>
                </a:lnTo>
                <a:close/>
              </a:path>
              <a:path w="67310" h="921385">
                <a:moveTo>
                  <a:pt x="27110" y="860089"/>
                </a:moveTo>
                <a:lnTo>
                  <a:pt x="27104" y="865364"/>
                </a:lnTo>
                <a:lnTo>
                  <a:pt x="39805" y="865379"/>
                </a:lnTo>
                <a:lnTo>
                  <a:pt x="39811" y="860104"/>
                </a:lnTo>
                <a:lnTo>
                  <a:pt x="27110" y="860089"/>
                </a:lnTo>
                <a:close/>
              </a:path>
              <a:path w="67310" h="921385">
                <a:moveTo>
                  <a:pt x="39811" y="860104"/>
                </a:moveTo>
                <a:lnTo>
                  <a:pt x="39805" y="865379"/>
                </a:lnTo>
                <a:lnTo>
                  <a:pt x="64032" y="865379"/>
                </a:lnTo>
                <a:lnTo>
                  <a:pt x="66923" y="860136"/>
                </a:lnTo>
                <a:lnTo>
                  <a:pt x="39811" y="860104"/>
                </a:lnTo>
                <a:close/>
              </a:path>
              <a:path w="67310" h="921385">
                <a:moveTo>
                  <a:pt x="28122" y="0"/>
                </a:moveTo>
                <a:lnTo>
                  <a:pt x="27110" y="860089"/>
                </a:lnTo>
                <a:lnTo>
                  <a:pt x="39811" y="860104"/>
                </a:lnTo>
                <a:lnTo>
                  <a:pt x="40824" y="13"/>
                </a:lnTo>
                <a:lnTo>
                  <a:pt x="281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213355" y="5560660"/>
            <a:ext cx="5103495" cy="134556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ctr" marL="4108450" marR="5080">
              <a:lnSpc>
                <a:spcPts val="1340"/>
              </a:lnSpc>
              <a:spcBef>
                <a:spcPts val="225"/>
              </a:spcBef>
            </a:pPr>
            <a:r>
              <a:rPr dirty="0" sz="1200" spc="-10">
                <a:latin typeface="Arial"/>
                <a:cs typeface="Arial"/>
              </a:rPr>
              <a:t>DISMANTLED CUTTER HOLDER.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>
              <a:latin typeface="Arial"/>
              <a:cs typeface="Arial"/>
            </a:endParaRPr>
          </a:p>
          <a:p>
            <a:pPr algn="ctr" marL="12700" marR="1734820">
              <a:lnSpc>
                <a:spcPts val="1340"/>
              </a:lnSpc>
            </a:pPr>
            <a:r>
              <a:rPr dirty="0" sz="1200">
                <a:latin typeface="Arial"/>
                <a:cs typeface="Arial"/>
              </a:rPr>
              <a:t>CUTTER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MOVES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RIGHT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TO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LEFT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UP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AND </a:t>
            </a:r>
            <a:r>
              <a:rPr dirty="0" sz="1200">
                <a:latin typeface="Arial"/>
                <a:cs typeface="Arial"/>
              </a:rPr>
              <a:t>DOWN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IT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FOLLOWS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THE DESIGN OF NET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50">
                <a:latin typeface="Arial"/>
                <a:cs typeface="Arial"/>
              </a:rPr>
              <a:t>/ </a:t>
            </a:r>
            <a:r>
              <a:rPr dirty="0" sz="1200" spc="-10">
                <a:latin typeface="Arial"/>
                <a:cs typeface="Arial"/>
              </a:rPr>
              <a:t>DEVELOPMENT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921416" y="1832633"/>
            <a:ext cx="1594485" cy="42672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445770" marR="5080" indent="-433705">
              <a:lnSpc>
                <a:spcPts val="1520"/>
              </a:lnSpc>
              <a:spcBef>
                <a:spcPts val="245"/>
              </a:spcBef>
            </a:pPr>
            <a:r>
              <a:rPr dirty="0" sz="1350">
                <a:latin typeface="Arial"/>
                <a:cs typeface="Arial"/>
              </a:rPr>
              <a:t>HARDENED</a:t>
            </a:r>
            <a:r>
              <a:rPr dirty="0" sz="1350" spc="75">
                <a:latin typeface="Arial"/>
                <a:cs typeface="Arial"/>
              </a:rPr>
              <a:t> </a:t>
            </a:r>
            <a:r>
              <a:rPr dirty="0" sz="1350" spc="-10">
                <a:latin typeface="Arial"/>
                <a:cs typeface="Arial"/>
              </a:rPr>
              <a:t>STEEL CUTTER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1672606" y="3897931"/>
            <a:ext cx="2336800" cy="956310"/>
            <a:chOff x="1672606" y="3897931"/>
            <a:chExt cx="2336800" cy="956310"/>
          </a:xfrm>
        </p:grpSpPr>
        <p:sp>
          <p:nvSpPr>
            <p:cNvPr id="7" name="object 7" descr=""/>
            <p:cNvSpPr/>
            <p:nvPr/>
          </p:nvSpPr>
          <p:spPr>
            <a:xfrm>
              <a:off x="1675781" y="3901106"/>
              <a:ext cx="2330450" cy="949960"/>
            </a:xfrm>
            <a:custGeom>
              <a:avLst/>
              <a:gdLst/>
              <a:ahLst/>
              <a:cxnLst/>
              <a:rect l="l" t="t" r="r" b="b"/>
              <a:pathLst>
                <a:path w="2330450" h="949960">
                  <a:moveTo>
                    <a:pt x="48294" y="312700"/>
                  </a:moveTo>
                  <a:lnTo>
                    <a:pt x="99995" y="312749"/>
                  </a:lnTo>
                  <a:lnTo>
                    <a:pt x="151690" y="312789"/>
                  </a:lnTo>
                  <a:lnTo>
                    <a:pt x="203372" y="312822"/>
                  </a:lnTo>
                  <a:lnTo>
                    <a:pt x="255034" y="312849"/>
                  </a:lnTo>
                  <a:lnTo>
                    <a:pt x="306670" y="312872"/>
                  </a:lnTo>
                  <a:lnTo>
                    <a:pt x="358274" y="312891"/>
                  </a:lnTo>
                  <a:lnTo>
                    <a:pt x="409838" y="312909"/>
                  </a:lnTo>
                  <a:lnTo>
                    <a:pt x="461358" y="312926"/>
                  </a:lnTo>
                  <a:lnTo>
                    <a:pt x="512825" y="312944"/>
                  </a:lnTo>
                  <a:lnTo>
                    <a:pt x="564234" y="312964"/>
                  </a:lnTo>
                  <a:lnTo>
                    <a:pt x="615579" y="312987"/>
                  </a:lnTo>
                  <a:lnTo>
                    <a:pt x="601455" y="352206"/>
                  </a:lnTo>
                  <a:lnTo>
                    <a:pt x="588886" y="391427"/>
                  </a:lnTo>
                  <a:lnTo>
                    <a:pt x="579331" y="430751"/>
                  </a:lnTo>
                  <a:lnTo>
                    <a:pt x="574250" y="470282"/>
                  </a:lnTo>
                  <a:lnTo>
                    <a:pt x="574664" y="509697"/>
                  </a:lnTo>
                  <a:lnTo>
                    <a:pt x="579691" y="549237"/>
                  </a:lnTo>
                  <a:lnTo>
                    <a:pt x="588004" y="588863"/>
                  </a:lnTo>
                  <a:lnTo>
                    <a:pt x="598276" y="628535"/>
                  </a:lnTo>
                  <a:lnTo>
                    <a:pt x="546550" y="628792"/>
                  </a:lnTo>
                  <a:lnTo>
                    <a:pt x="494779" y="629045"/>
                  </a:lnTo>
                  <a:lnTo>
                    <a:pt x="442964" y="629294"/>
                  </a:lnTo>
                  <a:lnTo>
                    <a:pt x="391109" y="629541"/>
                  </a:lnTo>
                  <a:lnTo>
                    <a:pt x="339214" y="629787"/>
                  </a:lnTo>
                  <a:lnTo>
                    <a:pt x="287282" y="630033"/>
                  </a:lnTo>
                  <a:lnTo>
                    <a:pt x="235316" y="630279"/>
                  </a:lnTo>
                  <a:lnTo>
                    <a:pt x="183318" y="630526"/>
                  </a:lnTo>
                  <a:lnTo>
                    <a:pt x="131290" y="630775"/>
                  </a:lnTo>
                  <a:lnTo>
                    <a:pt x="79233" y="631028"/>
                  </a:lnTo>
                  <a:lnTo>
                    <a:pt x="27151" y="631285"/>
                  </a:lnTo>
                  <a:lnTo>
                    <a:pt x="15478" y="591253"/>
                  </a:lnTo>
                  <a:lnTo>
                    <a:pt x="6013" y="551264"/>
                  </a:lnTo>
                  <a:lnTo>
                    <a:pt x="329" y="511368"/>
                  </a:lnTo>
                  <a:lnTo>
                    <a:pt x="0" y="471618"/>
                  </a:lnTo>
                  <a:lnTo>
                    <a:pt x="6009" y="431580"/>
                  </a:lnTo>
                  <a:lnTo>
                    <a:pt x="17135" y="391821"/>
                  </a:lnTo>
                  <a:lnTo>
                    <a:pt x="31767" y="352231"/>
                  </a:lnTo>
                  <a:lnTo>
                    <a:pt x="48294" y="312700"/>
                  </a:lnTo>
                  <a:close/>
                </a:path>
                <a:path w="2330450" h="949960">
                  <a:moveTo>
                    <a:pt x="1173488" y="313175"/>
                  </a:moveTo>
                  <a:lnTo>
                    <a:pt x="1223468" y="313177"/>
                  </a:lnTo>
                  <a:lnTo>
                    <a:pt x="1273412" y="313184"/>
                  </a:lnTo>
                  <a:lnTo>
                    <a:pt x="1323317" y="313195"/>
                  </a:lnTo>
                  <a:lnTo>
                    <a:pt x="1373183" y="313209"/>
                  </a:lnTo>
                  <a:lnTo>
                    <a:pt x="1423010" y="313226"/>
                  </a:lnTo>
                  <a:lnTo>
                    <a:pt x="1472795" y="313245"/>
                  </a:lnTo>
                  <a:lnTo>
                    <a:pt x="1522538" y="313267"/>
                  </a:lnTo>
                  <a:lnTo>
                    <a:pt x="1572238" y="313290"/>
                  </a:lnTo>
                  <a:lnTo>
                    <a:pt x="1621893" y="313315"/>
                  </a:lnTo>
                  <a:lnTo>
                    <a:pt x="1671503" y="313340"/>
                  </a:lnTo>
                  <a:lnTo>
                    <a:pt x="1721067" y="313366"/>
                  </a:lnTo>
                  <a:lnTo>
                    <a:pt x="1710823" y="351842"/>
                  </a:lnTo>
                  <a:lnTo>
                    <a:pt x="1701739" y="390361"/>
                  </a:lnTo>
                  <a:lnTo>
                    <a:pt x="1694929" y="428972"/>
                  </a:lnTo>
                  <a:lnTo>
                    <a:pt x="1691510" y="467719"/>
                  </a:lnTo>
                  <a:lnTo>
                    <a:pt x="1692196" y="506499"/>
                  </a:lnTo>
                  <a:lnTo>
                    <a:pt x="1696271" y="545331"/>
                  </a:lnTo>
                  <a:lnTo>
                    <a:pt x="1702711" y="584182"/>
                  </a:lnTo>
                  <a:lnTo>
                    <a:pt x="1710493" y="623023"/>
                  </a:lnTo>
                  <a:lnTo>
                    <a:pt x="1660602" y="623280"/>
                  </a:lnTo>
                  <a:lnTo>
                    <a:pt x="1610663" y="623533"/>
                  </a:lnTo>
                  <a:lnTo>
                    <a:pt x="1560677" y="623784"/>
                  </a:lnTo>
                  <a:lnTo>
                    <a:pt x="1510643" y="624032"/>
                  </a:lnTo>
                  <a:lnTo>
                    <a:pt x="1460561" y="624279"/>
                  </a:lnTo>
                  <a:lnTo>
                    <a:pt x="1410432" y="624525"/>
                  </a:lnTo>
                  <a:lnTo>
                    <a:pt x="1360255" y="624772"/>
                  </a:lnTo>
                  <a:lnTo>
                    <a:pt x="1310030" y="625020"/>
                  </a:lnTo>
                  <a:lnTo>
                    <a:pt x="1259758" y="625270"/>
                  </a:lnTo>
                  <a:lnTo>
                    <a:pt x="1209438" y="625524"/>
                  </a:lnTo>
                  <a:lnTo>
                    <a:pt x="1159070" y="625781"/>
                  </a:lnTo>
                  <a:lnTo>
                    <a:pt x="1150402" y="586508"/>
                  </a:lnTo>
                  <a:lnTo>
                    <a:pt x="1143244" y="547239"/>
                  </a:lnTo>
                  <a:lnTo>
                    <a:pt x="1138833" y="508034"/>
                  </a:lnTo>
                  <a:lnTo>
                    <a:pt x="1138406" y="468953"/>
                  </a:lnTo>
                  <a:lnTo>
                    <a:pt x="1142676" y="429868"/>
                  </a:lnTo>
                  <a:lnTo>
                    <a:pt x="1150726" y="390924"/>
                  </a:lnTo>
                  <a:lnTo>
                    <a:pt x="1161386" y="352050"/>
                  </a:lnTo>
                  <a:lnTo>
                    <a:pt x="1173488" y="313175"/>
                  </a:lnTo>
                  <a:close/>
                </a:path>
                <a:path w="2330450" h="949960">
                  <a:moveTo>
                    <a:pt x="1722988" y="313366"/>
                  </a:moveTo>
                  <a:lnTo>
                    <a:pt x="1772170" y="313368"/>
                  </a:lnTo>
                  <a:lnTo>
                    <a:pt x="1821294" y="313374"/>
                  </a:lnTo>
                  <a:lnTo>
                    <a:pt x="1870361" y="313385"/>
                  </a:lnTo>
                  <a:lnTo>
                    <a:pt x="1919371" y="313398"/>
                  </a:lnTo>
                  <a:lnTo>
                    <a:pt x="1968326" y="313415"/>
                  </a:lnTo>
                  <a:lnTo>
                    <a:pt x="2017227" y="313434"/>
                  </a:lnTo>
                  <a:lnTo>
                    <a:pt x="2066075" y="313455"/>
                  </a:lnTo>
                  <a:lnTo>
                    <a:pt x="2114871" y="313478"/>
                  </a:lnTo>
                  <a:lnTo>
                    <a:pt x="2163617" y="313502"/>
                  </a:lnTo>
                  <a:lnTo>
                    <a:pt x="2212312" y="313527"/>
                  </a:lnTo>
                  <a:lnTo>
                    <a:pt x="2260959" y="313552"/>
                  </a:lnTo>
                  <a:lnTo>
                    <a:pt x="2252582" y="351682"/>
                  </a:lnTo>
                  <a:lnTo>
                    <a:pt x="2245308" y="389861"/>
                  </a:lnTo>
                  <a:lnTo>
                    <a:pt x="2239972" y="428118"/>
                  </a:lnTo>
                  <a:lnTo>
                    <a:pt x="2237407" y="466484"/>
                  </a:lnTo>
                  <a:lnTo>
                    <a:pt x="2238207" y="504905"/>
                  </a:lnTo>
                  <a:lnTo>
                    <a:pt x="2241824" y="543346"/>
                  </a:lnTo>
                  <a:lnTo>
                    <a:pt x="2247377" y="581802"/>
                  </a:lnTo>
                  <a:lnTo>
                    <a:pt x="2253989" y="620269"/>
                  </a:lnTo>
                  <a:lnTo>
                    <a:pt x="2205020" y="620528"/>
                  </a:lnTo>
                  <a:lnTo>
                    <a:pt x="2156012" y="620787"/>
                  </a:lnTo>
                  <a:lnTo>
                    <a:pt x="2106962" y="621045"/>
                  </a:lnTo>
                  <a:lnTo>
                    <a:pt x="2057867" y="621301"/>
                  </a:lnTo>
                  <a:lnTo>
                    <a:pt x="2008723" y="621556"/>
                  </a:lnTo>
                  <a:lnTo>
                    <a:pt x="1959526" y="621809"/>
                  </a:lnTo>
                  <a:lnTo>
                    <a:pt x="1910275" y="622059"/>
                  </a:lnTo>
                  <a:lnTo>
                    <a:pt x="1860965" y="622306"/>
                  </a:lnTo>
                  <a:lnTo>
                    <a:pt x="1811594" y="622549"/>
                  </a:lnTo>
                  <a:lnTo>
                    <a:pt x="1762157" y="622788"/>
                  </a:lnTo>
                  <a:lnTo>
                    <a:pt x="1712653" y="623023"/>
                  </a:lnTo>
                  <a:lnTo>
                    <a:pt x="1705013" y="584182"/>
                  </a:lnTo>
                  <a:lnTo>
                    <a:pt x="1698646" y="545331"/>
                  </a:lnTo>
                  <a:lnTo>
                    <a:pt x="1694598" y="506499"/>
                  </a:lnTo>
                  <a:lnTo>
                    <a:pt x="1693915" y="467719"/>
                  </a:lnTo>
                  <a:lnTo>
                    <a:pt x="1697327" y="428972"/>
                  </a:lnTo>
                  <a:lnTo>
                    <a:pt x="1704082" y="390361"/>
                  </a:lnTo>
                  <a:lnTo>
                    <a:pt x="1713023" y="351842"/>
                  </a:lnTo>
                  <a:lnTo>
                    <a:pt x="1722988" y="313366"/>
                  </a:lnTo>
                  <a:close/>
                </a:path>
                <a:path w="2330450" h="949960">
                  <a:moveTo>
                    <a:pt x="724418" y="382"/>
                  </a:moveTo>
                  <a:lnTo>
                    <a:pt x="773939" y="643"/>
                  </a:lnTo>
                  <a:lnTo>
                    <a:pt x="823424" y="909"/>
                  </a:lnTo>
                  <a:lnTo>
                    <a:pt x="872870" y="1179"/>
                  </a:lnTo>
                  <a:lnTo>
                    <a:pt x="922278" y="1452"/>
                  </a:lnTo>
                  <a:lnTo>
                    <a:pt x="971646" y="1728"/>
                  </a:lnTo>
                  <a:lnTo>
                    <a:pt x="1020973" y="2007"/>
                  </a:lnTo>
                  <a:lnTo>
                    <a:pt x="1070257" y="2288"/>
                  </a:lnTo>
                  <a:lnTo>
                    <a:pt x="1119499" y="2570"/>
                  </a:lnTo>
                  <a:lnTo>
                    <a:pt x="1168695" y="2854"/>
                  </a:lnTo>
                  <a:lnTo>
                    <a:pt x="1217847" y="3139"/>
                  </a:lnTo>
                  <a:lnTo>
                    <a:pt x="1266952" y="3423"/>
                  </a:lnTo>
                  <a:lnTo>
                    <a:pt x="1261536" y="41961"/>
                  </a:lnTo>
                  <a:lnTo>
                    <a:pt x="1254191" y="80555"/>
                  </a:lnTo>
                  <a:lnTo>
                    <a:pt x="1244756" y="119076"/>
                  </a:lnTo>
                  <a:lnTo>
                    <a:pt x="1233072" y="157396"/>
                  </a:lnTo>
                  <a:lnTo>
                    <a:pt x="1219406" y="196158"/>
                  </a:lnTo>
                  <a:lnTo>
                    <a:pt x="1204935" y="234799"/>
                  </a:lnTo>
                  <a:lnTo>
                    <a:pt x="1190177" y="273398"/>
                  </a:lnTo>
                  <a:lnTo>
                    <a:pt x="1175652" y="312037"/>
                  </a:lnTo>
                  <a:lnTo>
                    <a:pt x="1125236" y="312014"/>
                  </a:lnTo>
                  <a:lnTo>
                    <a:pt x="1074771" y="311994"/>
                  </a:lnTo>
                  <a:lnTo>
                    <a:pt x="1024256" y="311977"/>
                  </a:lnTo>
                  <a:lnTo>
                    <a:pt x="973691" y="311963"/>
                  </a:lnTo>
                  <a:lnTo>
                    <a:pt x="923073" y="311949"/>
                  </a:lnTo>
                  <a:lnTo>
                    <a:pt x="872403" y="311936"/>
                  </a:lnTo>
                  <a:lnTo>
                    <a:pt x="821679" y="311923"/>
                  </a:lnTo>
                  <a:lnTo>
                    <a:pt x="770900" y="311908"/>
                  </a:lnTo>
                  <a:lnTo>
                    <a:pt x="720064" y="311891"/>
                  </a:lnTo>
                  <a:lnTo>
                    <a:pt x="669172" y="311871"/>
                  </a:lnTo>
                  <a:lnTo>
                    <a:pt x="618220" y="311847"/>
                  </a:lnTo>
                  <a:lnTo>
                    <a:pt x="635274" y="272813"/>
                  </a:lnTo>
                  <a:lnTo>
                    <a:pt x="652547" y="233863"/>
                  </a:lnTo>
                  <a:lnTo>
                    <a:pt x="669475" y="194888"/>
                  </a:lnTo>
                  <a:lnTo>
                    <a:pt x="685493" y="155779"/>
                  </a:lnTo>
                  <a:lnTo>
                    <a:pt x="699115" y="117130"/>
                  </a:lnTo>
                  <a:lnTo>
                    <a:pt x="709977" y="78228"/>
                  </a:lnTo>
                  <a:lnTo>
                    <a:pt x="718327" y="39251"/>
                  </a:lnTo>
                  <a:lnTo>
                    <a:pt x="724418" y="382"/>
                  </a:lnTo>
                  <a:close/>
                </a:path>
                <a:path w="2330450" h="949960">
                  <a:moveTo>
                    <a:pt x="596833" y="629579"/>
                  </a:moveTo>
                  <a:lnTo>
                    <a:pt x="648114" y="629322"/>
                  </a:lnTo>
                  <a:lnTo>
                    <a:pt x="699336" y="629069"/>
                  </a:lnTo>
                  <a:lnTo>
                    <a:pt x="750503" y="628819"/>
                  </a:lnTo>
                  <a:lnTo>
                    <a:pt x="801617" y="628571"/>
                  </a:lnTo>
                  <a:lnTo>
                    <a:pt x="852680" y="628325"/>
                  </a:lnTo>
                  <a:lnTo>
                    <a:pt x="903694" y="628079"/>
                  </a:lnTo>
                  <a:lnTo>
                    <a:pt x="954662" y="627832"/>
                  </a:lnTo>
                  <a:lnTo>
                    <a:pt x="1005585" y="627585"/>
                  </a:lnTo>
                  <a:lnTo>
                    <a:pt x="1056465" y="627335"/>
                  </a:lnTo>
                  <a:lnTo>
                    <a:pt x="1107306" y="627082"/>
                  </a:lnTo>
                  <a:lnTo>
                    <a:pt x="1158109" y="626825"/>
                  </a:lnTo>
                  <a:lnTo>
                    <a:pt x="1169815" y="666247"/>
                  </a:lnTo>
                  <a:lnTo>
                    <a:pt x="1182153" y="705645"/>
                  </a:lnTo>
                  <a:lnTo>
                    <a:pt x="1194484" y="745125"/>
                  </a:lnTo>
                  <a:lnTo>
                    <a:pt x="1206165" y="784790"/>
                  </a:lnTo>
                  <a:lnTo>
                    <a:pt x="1215946" y="824283"/>
                  </a:lnTo>
                  <a:lnTo>
                    <a:pt x="1223361" y="863950"/>
                  </a:lnTo>
                  <a:lnTo>
                    <a:pt x="1228606" y="903694"/>
                  </a:lnTo>
                  <a:lnTo>
                    <a:pt x="1231873" y="943416"/>
                  </a:lnTo>
                  <a:lnTo>
                    <a:pt x="1181845" y="943935"/>
                  </a:lnTo>
                  <a:lnTo>
                    <a:pt x="1131758" y="944453"/>
                  </a:lnTo>
                  <a:lnTo>
                    <a:pt x="1081611" y="944973"/>
                  </a:lnTo>
                  <a:lnTo>
                    <a:pt x="1031404" y="945494"/>
                  </a:lnTo>
                  <a:lnTo>
                    <a:pt x="981138" y="946017"/>
                  </a:lnTo>
                  <a:lnTo>
                    <a:pt x="930812" y="946541"/>
                  </a:lnTo>
                  <a:lnTo>
                    <a:pt x="880426" y="947069"/>
                  </a:lnTo>
                  <a:lnTo>
                    <a:pt x="829980" y="947599"/>
                  </a:lnTo>
                  <a:lnTo>
                    <a:pt x="779475" y="948133"/>
                  </a:lnTo>
                  <a:lnTo>
                    <a:pt x="728911" y="948670"/>
                  </a:lnTo>
                  <a:lnTo>
                    <a:pt x="678286" y="949211"/>
                  </a:lnTo>
                  <a:lnTo>
                    <a:pt x="675219" y="909101"/>
                  </a:lnTo>
                  <a:lnTo>
                    <a:pt x="669827" y="868935"/>
                  </a:lnTo>
                  <a:lnTo>
                    <a:pt x="661876" y="828845"/>
                  </a:lnTo>
                  <a:lnTo>
                    <a:pt x="651136" y="788965"/>
                  </a:lnTo>
                  <a:lnTo>
                    <a:pt x="638166" y="749013"/>
                  </a:lnTo>
                  <a:lnTo>
                    <a:pt x="624322" y="709147"/>
                  </a:lnTo>
                  <a:lnTo>
                    <a:pt x="610310" y="669343"/>
                  </a:lnTo>
                  <a:lnTo>
                    <a:pt x="596833" y="629579"/>
                  </a:lnTo>
                  <a:close/>
                </a:path>
                <a:path w="2330450" h="949960">
                  <a:moveTo>
                    <a:pt x="617979" y="308999"/>
                  </a:moveTo>
                  <a:lnTo>
                    <a:pt x="635042" y="270307"/>
                  </a:lnTo>
                  <a:lnTo>
                    <a:pt x="652308" y="231665"/>
                  </a:lnTo>
                  <a:lnTo>
                    <a:pt x="669169" y="192959"/>
                  </a:lnTo>
                  <a:lnTo>
                    <a:pt x="685015" y="154073"/>
                  </a:lnTo>
                  <a:lnTo>
                    <a:pt x="698385" y="115799"/>
                  </a:lnTo>
                  <a:lnTo>
                    <a:pt x="709074" y="77262"/>
                  </a:lnTo>
                  <a:lnTo>
                    <a:pt x="717284" y="38612"/>
                  </a:lnTo>
                  <a:lnTo>
                    <a:pt x="723219" y="0"/>
                  </a:lnTo>
                  <a:lnTo>
                    <a:pt x="704319" y="5010"/>
                  </a:lnTo>
                  <a:lnTo>
                    <a:pt x="685194" y="9929"/>
                  </a:lnTo>
                  <a:lnTo>
                    <a:pt x="665978" y="14776"/>
                  </a:lnTo>
                  <a:lnTo>
                    <a:pt x="646808" y="19569"/>
                  </a:lnTo>
                  <a:lnTo>
                    <a:pt x="640286" y="52558"/>
                  </a:lnTo>
                  <a:lnTo>
                    <a:pt x="622195" y="118643"/>
                  </a:lnTo>
                  <a:lnTo>
                    <a:pt x="596481" y="184752"/>
                  </a:lnTo>
                  <a:lnTo>
                    <a:pt x="566663" y="250818"/>
                  </a:lnTo>
                  <a:lnTo>
                    <a:pt x="551663" y="283921"/>
                  </a:lnTo>
                  <a:lnTo>
                    <a:pt x="568140" y="290269"/>
                  </a:lnTo>
                  <a:lnTo>
                    <a:pt x="584730" y="296530"/>
                  </a:lnTo>
                  <a:lnTo>
                    <a:pt x="601365" y="302756"/>
                  </a:lnTo>
                  <a:lnTo>
                    <a:pt x="617979" y="308999"/>
                  </a:lnTo>
                  <a:close/>
                </a:path>
                <a:path w="2330450" h="949960">
                  <a:moveTo>
                    <a:pt x="678765" y="949874"/>
                  </a:moveTo>
                  <a:lnTo>
                    <a:pt x="675891" y="910208"/>
                  </a:lnTo>
                  <a:lnTo>
                    <a:pt x="670719" y="870415"/>
                  </a:lnTo>
                  <a:lnTo>
                    <a:pt x="663023" y="830695"/>
                  </a:lnTo>
                  <a:lnTo>
                    <a:pt x="652579" y="791248"/>
                  </a:lnTo>
                  <a:lnTo>
                    <a:pt x="639767" y="751533"/>
                  </a:lnTo>
                  <a:lnTo>
                    <a:pt x="625967" y="712024"/>
                  </a:lnTo>
                  <a:lnTo>
                    <a:pt x="611896" y="672612"/>
                  </a:lnTo>
                  <a:lnTo>
                    <a:pt x="598276" y="633186"/>
                  </a:lnTo>
                  <a:lnTo>
                    <a:pt x="580575" y="638305"/>
                  </a:lnTo>
                  <a:lnTo>
                    <a:pt x="562807" y="643505"/>
                  </a:lnTo>
                  <a:lnTo>
                    <a:pt x="544993" y="648723"/>
                  </a:lnTo>
                  <a:lnTo>
                    <a:pt x="527155" y="653897"/>
                  </a:lnTo>
                  <a:lnTo>
                    <a:pt x="539397" y="687693"/>
                  </a:lnTo>
                  <a:lnTo>
                    <a:pt x="551709" y="721462"/>
                  </a:lnTo>
                  <a:lnTo>
                    <a:pt x="563699" y="755287"/>
                  </a:lnTo>
                  <a:lnTo>
                    <a:pt x="584533" y="823092"/>
                  </a:lnTo>
                  <a:lnTo>
                    <a:pt x="597749" y="891304"/>
                  </a:lnTo>
                  <a:lnTo>
                    <a:pt x="601880" y="925462"/>
                  </a:lnTo>
                  <a:lnTo>
                    <a:pt x="621294" y="931589"/>
                  </a:lnTo>
                  <a:lnTo>
                    <a:pt x="640594" y="937705"/>
                  </a:lnTo>
                  <a:lnTo>
                    <a:pt x="659759" y="943803"/>
                  </a:lnTo>
                  <a:lnTo>
                    <a:pt x="678765" y="949874"/>
                  </a:lnTo>
                  <a:close/>
                </a:path>
                <a:path w="2330450" h="949960">
                  <a:moveTo>
                    <a:pt x="1176851" y="310230"/>
                  </a:moveTo>
                  <a:lnTo>
                    <a:pt x="1191115" y="271899"/>
                  </a:lnTo>
                  <a:lnTo>
                    <a:pt x="1205757" y="233626"/>
                  </a:lnTo>
                  <a:lnTo>
                    <a:pt x="1220182" y="195305"/>
                  </a:lnTo>
                  <a:lnTo>
                    <a:pt x="1233796" y="156827"/>
                  </a:lnTo>
                  <a:lnTo>
                    <a:pt x="1245350" y="118837"/>
                  </a:lnTo>
                  <a:lnTo>
                    <a:pt x="1254625" y="80676"/>
                  </a:lnTo>
                  <a:lnTo>
                    <a:pt x="1261835" y="42453"/>
                  </a:lnTo>
                  <a:lnTo>
                    <a:pt x="1267193" y="4277"/>
                  </a:lnTo>
                  <a:lnTo>
                    <a:pt x="1285209" y="9331"/>
                  </a:lnTo>
                  <a:lnTo>
                    <a:pt x="1303203" y="14358"/>
                  </a:lnTo>
                  <a:lnTo>
                    <a:pt x="1321152" y="19332"/>
                  </a:lnTo>
                  <a:lnTo>
                    <a:pt x="1339034" y="24225"/>
                  </a:lnTo>
                  <a:lnTo>
                    <a:pt x="1333566" y="56891"/>
                  </a:lnTo>
                  <a:lnTo>
                    <a:pt x="1318574" y="122221"/>
                  </a:lnTo>
                  <a:lnTo>
                    <a:pt x="1297517" y="187520"/>
                  </a:lnTo>
                  <a:lnTo>
                    <a:pt x="1273286" y="252862"/>
                  </a:lnTo>
                  <a:lnTo>
                    <a:pt x="1239900" y="291731"/>
                  </a:lnTo>
                  <a:lnTo>
                    <a:pt x="1218897" y="297918"/>
                  </a:lnTo>
                  <a:lnTo>
                    <a:pt x="1197896" y="304088"/>
                  </a:lnTo>
                  <a:lnTo>
                    <a:pt x="1176851" y="310230"/>
                  </a:lnTo>
                  <a:close/>
                </a:path>
                <a:path w="2330450" h="949960">
                  <a:moveTo>
                    <a:pt x="1232110" y="944180"/>
                  </a:moveTo>
                  <a:lnTo>
                    <a:pt x="1228986" y="904838"/>
                  </a:lnTo>
                  <a:lnTo>
                    <a:pt x="1223837" y="865424"/>
                  </a:lnTo>
                  <a:lnTo>
                    <a:pt x="1216518" y="826085"/>
                  </a:lnTo>
                  <a:lnTo>
                    <a:pt x="1206886" y="786970"/>
                  </a:lnTo>
                  <a:lnTo>
                    <a:pt x="1195407" y="747652"/>
                  </a:lnTo>
                  <a:lnTo>
                    <a:pt x="1183260" y="708507"/>
                  </a:lnTo>
                  <a:lnTo>
                    <a:pt x="1170973" y="669460"/>
                  </a:lnTo>
                  <a:lnTo>
                    <a:pt x="1159070" y="630435"/>
                  </a:lnTo>
                  <a:lnTo>
                    <a:pt x="1179534" y="635269"/>
                  </a:lnTo>
                  <a:lnTo>
                    <a:pt x="1199886" y="640192"/>
                  </a:lnTo>
                  <a:lnTo>
                    <a:pt x="1220194" y="645152"/>
                  </a:lnTo>
                  <a:lnTo>
                    <a:pt x="1240524" y="650095"/>
                  </a:lnTo>
                  <a:lnTo>
                    <a:pt x="1250934" y="683454"/>
                  </a:lnTo>
                  <a:lnTo>
                    <a:pt x="1261421" y="716865"/>
                  </a:lnTo>
                  <a:lnTo>
                    <a:pt x="1271670" y="750351"/>
                  </a:lnTo>
                  <a:lnTo>
                    <a:pt x="1289795" y="817368"/>
                  </a:lnTo>
                  <a:lnTo>
                    <a:pt x="1302158" y="884675"/>
                  </a:lnTo>
                  <a:lnTo>
                    <a:pt x="1306357" y="918436"/>
                  </a:lnTo>
                  <a:lnTo>
                    <a:pt x="1287863" y="924822"/>
                  </a:lnTo>
                  <a:lnTo>
                    <a:pt x="1269415" y="931271"/>
                  </a:lnTo>
                  <a:lnTo>
                    <a:pt x="1250876" y="937739"/>
                  </a:lnTo>
                  <a:lnTo>
                    <a:pt x="1232110" y="944180"/>
                  </a:lnTo>
                  <a:close/>
                </a:path>
                <a:path w="2330450" h="949960">
                  <a:moveTo>
                    <a:pt x="2261679" y="315169"/>
                  </a:moveTo>
                  <a:lnTo>
                    <a:pt x="2253840" y="353015"/>
                  </a:lnTo>
                  <a:lnTo>
                    <a:pt x="2246824" y="390895"/>
                  </a:lnTo>
                  <a:lnTo>
                    <a:pt x="2241587" y="428813"/>
                  </a:lnTo>
                  <a:lnTo>
                    <a:pt x="2239088" y="466773"/>
                  </a:lnTo>
                  <a:lnTo>
                    <a:pt x="2239898" y="504848"/>
                  </a:lnTo>
                  <a:lnTo>
                    <a:pt x="2243400" y="542965"/>
                  </a:lnTo>
                  <a:lnTo>
                    <a:pt x="2248771" y="581099"/>
                  </a:lnTo>
                  <a:lnTo>
                    <a:pt x="2255188" y="619225"/>
                  </a:lnTo>
                  <a:lnTo>
                    <a:pt x="2272647" y="614266"/>
                  </a:lnTo>
                  <a:lnTo>
                    <a:pt x="2290150" y="609333"/>
                  </a:lnTo>
                  <a:lnTo>
                    <a:pt x="2307833" y="604383"/>
                  </a:lnTo>
                  <a:lnTo>
                    <a:pt x="2325831" y="599371"/>
                  </a:lnTo>
                  <a:lnTo>
                    <a:pt x="2320783" y="566750"/>
                  </a:lnTo>
                  <a:lnTo>
                    <a:pt x="2316536" y="534157"/>
                  </a:lnTo>
                  <a:lnTo>
                    <a:pt x="2313753" y="501614"/>
                  </a:lnTo>
                  <a:lnTo>
                    <a:pt x="2313097" y="469145"/>
                  </a:lnTo>
                  <a:lnTo>
                    <a:pt x="2314967" y="436675"/>
                  </a:lnTo>
                  <a:lnTo>
                    <a:pt x="2318876" y="404232"/>
                  </a:lnTo>
                  <a:lnTo>
                    <a:pt x="2324159" y="371807"/>
                  </a:lnTo>
                  <a:lnTo>
                    <a:pt x="2330154" y="339390"/>
                  </a:lnTo>
                  <a:lnTo>
                    <a:pt x="2312798" y="333376"/>
                  </a:lnTo>
                  <a:lnTo>
                    <a:pt x="2295645" y="327316"/>
                  </a:lnTo>
                  <a:lnTo>
                    <a:pt x="2278628" y="321238"/>
                  </a:lnTo>
                  <a:lnTo>
                    <a:pt x="2261679" y="315169"/>
                  </a:lnTo>
                  <a:close/>
                </a:path>
              </a:pathLst>
            </a:custGeom>
            <a:ln w="6350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251201" y="4212762"/>
              <a:ext cx="598805" cy="317500"/>
            </a:xfrm>
            <a:custGeom>
              <a:avLst/>
              <a:gdLst/>
              <a:ahLst/>
              <a:cxnLst/>
              <a:rect l="l" t="t" r="r" b="b"/>
              <a:pathLst>
                <a:path w="598805" h="317500">
                  <a:moveTo>
                    <a:pt x="44961" y="0"/>
                  </a:moveTo>
                  <a:lnTo>
                    <a:pt x="95520" y="23"/>
                  </a:lnTo>
                  <a:lnTo>
                    <a:pt x="146022" y="43"/>
                  </a:lnTo>
                  <a:lnTo>
                    <a:pt x="196472" y="59"/>
                  </a:lnTo>
                  <a:lnTo>
                    <a:pt x="246872" y="74"/>
                  </a:lnTo>
                  <a:lnTo>
                    <a:pt x="297225" y="87"/>
                  </a:lnTo>
                  <a:lnTo>
                    <a:pt x="347535" y="101"/>
                  </a:lnTo>
                  <a:lnTo>
                    <a:pt x="397804" y="114"/>
                  </a:lnTo>
                  <a:lnTo>
                    <a:pt x="448037" y="129"/>
                  </a:lnTo>
                  <a:lnTo>
                    <a:pt x="498237" y="146"/>
                  </a:lnTo>
                  <a:lnTo>
                    <a:pt x="548406" y="167"/>
                  </a:lnTo>
                  <a:lnTo>
                    <a:pt x="598548" y="191"/>
                  </a:lnTo>
                  <a:lnTo>
                    <a:pt x="585335" y="39341"/>
                  </a:lnTo>
                  <a:lnTo>
                    <a:pt x="573567" y="78486"/>
                  </a:lnTo>
                  <a:lnTo>
                    <a:pt x="564498" y="117714"/>
                  </a:lnTo>
                  <a:lnTo>
                    <a:pt x="559383" y="157111"/>
                  </a:lnTo>
                  <a:lnTo>
                    <a:pt x="559090" y="196402"/>
                  </a:lnTo>
                  <a:lnTo>
                    <a:pt x="562780" y="235786"/>
                  </a:lnTo>
                  <a:lnTo>
                    <a:pt x="569217" y="275227"/>
                  </a:lnTo>
                  <a:lnTo>
                    <a:pt x="577163" y="314690"/>
                  </a:lnTo>
                  <a:lnTo>
                    <a:pt x="526939" y="314947"/>
                  </a:lnTo>
                  <a:lnTo>
                    <a:pt x="476655" y="315201"/>
                  </a:lnTo>
                  <a:lnTo>
                    <a:pt x="426315" y="315451"/>
                  </a:lnTo>
                  <a:lnTo>
                    <a:pt x="375919" y="315699"/>
                  </a:lnTo>
                  <a:lnTo>
                    <a:pt x="325467" y="315946"/>
                  </a:lnTo>
                  <a:lnTo>
                    <a:pt x="274962" y="316193"/>
                  </a:lnTo>
                  <a:lnTo>
                    <a:pt x="224403" y="316440"/>
                  </a:lnTo>
                  <a:lnTo>
                    <a:pt x="173793" y="316688"/>
                  </a:lnTo>
                  <a:lnTo>
                    <a:pt x="123131" y="316938"/>
                  </a:lnTo>
                  <a:lnTo>
                    <a:pt x="72419" y="317191"/>
                  </a:lnTo>
                  <a:lnTo>
                    <a:pt x="21659" y="317449"/>
                  </a:lnTo>
                  <a:lnTo>
                    <a:pt x="12066" y="277580"/>
                  </a:lnTo>
                  <a:lnTo>
                    <a:pt x="4389" y="237769"/>
                  </a:lnTo>
                  <a:lnTo>
                    <a:pt x="0" y="198022"/>
                  </a:lnTo>
                  <a:lnTo>
                    <a:pt x="271" y="158346"/>
                  </a:lnTo>
                  <a:lnTo>
                    <a:pt x="6081" y="118554"/>
                  </a:lnTo>
                  <a:lnTo>
                    <a:pt x="16408" y="78974"/>
                  </a:lnTo>
                  <a:lnTo>
                    <a:pt x="29840" y="39494"/>
                  </a:lnTo>
                  <a:lnTo>
                    <a:pt x="44961" y="0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/>
          <p:nvPr/>
        </p:nvSpPr>
        <p:spPr>
          <a:xfrm>
            <a:off x="5672933" y="2295276"/>
            <a:ext cx="67310" cy="921385"/>
          </a:xfrm>
          <a:custGeom>
            <a:avLst/>
            <a:gdLst/>
            <a:ahLst/>
            <a:cxnLst/>
            <a:rect l="l" t="t" r="r" b="b"/>
            <a:pathLst>
              <a:path w="67310" h="921385">
                <a:moveTo>
                  <a:pt x="0" y="860057"/>
                </a:moveTo>
                <a:lnTo>
                  <a:pt x="33390" y="920930"/>
                </a:lnTo>
                <a:lnTo>
                  <a:pt x="64032" y="865379"/>
                </a:lnTo>
                <a:lnTo>
                  <a:pt x="27104" y="865364"/>
                </a:lnTo>
                <a:lnTo>
                  <a:pt x="27110" y="860089"/>
                </a:lnTo>
                <a:lnTo>
                  <a:pt x="0" y="860057"/>
                </a:lnTo>
                <a:close/>
              </a:path>
              <a:path w="67310" h="921385">
                <a:moveTo>
                  <a:pt x="27110" y="860089"/>
                </a:moveTo>
                <a:lnTo>
                  <a:pt x="27104" y="865364"/>
                </a:lnTo>
                <a:lnTo>
                  <a:pt x="39805" y="865379"/>
                </a:lnTo>
                <a:lnTo>
                  <a:pt x="39811" y="860104"/>
                </a:lnTo>
                <a:lnTo>
                  <a:pt x="27110" y="860089"/>
                </a:lnTo>
                <a:close/>
              </a:path>
              <a:path w="67310" h="921385">
                <a:moveTo>
                  <a:pt x="39811" y="860104"/>
                </a:moveTo>
                <a:lnTo>
                  <a:pt x="39805" y="865379"/>
                </a:lnTo>
                <a:lnTo>
                  <a:pt x="64032" y="865379"/>
                </a:lnTo>
                <a:lnTo>
                  <a:pt x="66923" y="860136"/>
                </a:lnTo>
                <a:lnTo>
                  <a:pt x="39811" y="860104"/>
                </a:lnTo>
                <a:close/>
              </a:path>
              <a:path w="67310" h="921385">
                <a:moveTo>
                  <a:pt x="28122" y="0"/>
                </a:moveTo>
                <a:lnTo>
                  <a:pt x="27110" y="860089"/>
                </a:lnTo>
                <a:lnTo>
                  <a:pt x="39811" y="860104"/>
                </a:lnTo>
                <a:lnTo>
                  <a:pt x="40824" y="13"/>
                </a:lnTo>
                <a:lnTo>
                  <a:pt x="281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7808025" y="1787550"/>
            <a:ext cx="16090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800" spc="-1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INFORMATION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6786047" y="2476083"/>
            <a:ext cx="3537585" cy="0"/>
          </a:xfrm>
          <a:custGeom>
            <a:avLst/>
            <a:gdLst/>
            <a:ahLst/>
            <a:cxnLst/>
            <a:rect l="l" t="t" r="r" b="b"/>
            <a:pathLst>
              <a:path w="3537584" h="0">
                <a:moveTo>
                  <a:pt x="0" y="0"/>
                </a:moveTo>
                <a:lnTo>
                  <a:pt x="3537179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6786047" y="2910819"/>
            <a:ext cx="3537585" cy="0"/>
          </a:xfrm>
          <a:custGeom>
            <a:avLst/>
            <a:gdLst/>
            <a:ahLst/>
            <a:cxnLst/>
            <a:rect l="l" t="t" r="r" b="b"/>
            <a:pathLst>
              <a:path w="3537584" h="0">
                <a:moveTo>
                  <a:pt x="0" y="0"/>
                </a:moveTo>
                <a:lnTo>
                  <a:pt x="3537179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6786047" y="3345548"/>
            <a:ext cx="3537585" cy="0"/>
          </a:xfrm>
          <a:custGeom>
            <a:avLst/>
            <a:gdLst/>
            <a:ahLst/>
            <a:cxnLst/>
            <a:rect l="l" t="t" r="r" b="b"/>
            <a:pathLst>
              <a:path w="3537584" h="0">
                <a:moveTo>
                  <a:pt x="0" y="0"/>
                </a:moveTo>
                <a:lnTo>
                  <a:pt x="3537179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6786047" y="3780276"/>
            <a:ext cx="3537585" cy="0"/>
          </a:xfrm>
          <a:custGeom>
            <a:avLst/>
            <a:gdLst/>
            <a:ahLst/>
            <a:cxnLst/>
            <a:rect l="l" t="t" r="r" b="b"/>
            <a:pathLst>
              <a:path w="3537584" h="0">
                <a:moveTo>
                  <a:pt x="0" y="0"/>
                </a:moveTo>
                <a:lnTo>
                  <a:pt x="3537179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6786047" y="4215005"/>
            <a:ext cx="3537585" cy="0"/>
          </a:xfrm>
          <a:custGeom>
            <a:avLst/>
            <a:gdLst/>
            <a:ahLst/>
            <a:cxnLst/>
            <a:rect l="l" t="t" r="r" b="b"/>
            <a:pathLst>
              <a:path w="3537584" h="0">
                <a:moveTo>
                  <a:pt x="0" y="0"/>
                </a:moveTo>
                <a:lnTo>
                  <a:pt x="3537179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6786047" y="4649735"/>
            <a:ext cx="3537585" cy="0"/>
          </a:xfrm>
          <a:custGeom>
            <a:avLst/>
            <a:gdLst/>
            <a:ahLst/>
            <a:cxnLst/>
            <a:rect l="l" t="t" r="r" b="b"/>
            <a:pathLst>
              <a:path w="3537584" h="0">
                <a:moveTo>
                  <a:pt x="0" y="0"/>
                </a:moveTo>
                <a:lnTo>
                  <a:pt x="3537179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6786047" y="5084463"/>
            <a:ext cx="3537585" cy="0"/>
          </a:xfrm>
          <a:custGeom>
            <a:avLst/>
            <a:gdLst/>
            <a:ahLst/>
            <a:cxnLst/>
            <a:rect l="l" t="t" r="r" b="b"/>
            <a:pathLst>
              <a:path w="3537584" h="0">
                <a:moveTo>
                  <a:pt x="0" y="0"/>
                </a:moveTo>
                <a:lnTo>
                  <a:pt x="3537179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6786047" y="5519192"/>
            <a:ext cx="3537585" cy="0"/>
          </a:xfrm>
          <a:custGeom>
            <a:avLst/>
            <a:gdLst/>
            <a:ahLst/>
            <a:cxnLst/>
            <a:rect l="l" t="t" r="r" b="b"/>
            <a:pathLst>
              <a:path w="3537584" h="0">
                <a:moveTo>
                  <a:pt x="0" y="0"/>
                </a:moveTo>
                <a:lnTo>
                  <a:pt x="3537179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6786047" y="5953921"/>
            <a:ext cx="3537585" cy="0"/>
          </a:xfrm>
          <a:custGeom>
            <a:avLst/>
            <a:gdLst/>
            <a:ahLst/>
            <a:cxnLst/>
            <a:rect l="l" t="t" r="r" b="b"/>
            <a:pathLst>
              <a:path w="3537584" h="0">
                <a:moveTo>
                  <a:pt x="0" y="0"/>
                </a:moveTo>
                <a:lnTo>
                  <a:pt x="3537179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6786047" y="6388649"/>
            <a:ext cx="3537585" cy="0"/>
          </a:xfrm>
          <a:custGeom>
            <a:avLst/>
            <a:gdLst/>
            <a:ahLst/>
            <a:cxnLst/>
            <a:rect l="l" t="t" r="r" b="b"/>
            <a:pathLst>
              <a:path w="3537584" h="0">
                <a:moveTo>
                  <a:pt x="0" y="0"/>
                </a:moveTo>
                <a:lnTo>
                  <a:pt x="3537179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6786047" y="6823378"/>
            <a:ext cx="3537585" cy="0"/>
          </a:xfrm>
          <a:custGeom>
            <a:avLst/>
            <a:gdLst/>
            <a:ahLst/>
            <a:cxnLst/>
            <a:rect l="l" t="t" r="r" b="b"/>
            <a:pathLst>
              <a:path w="3537584" h="0">
                <a:moveTo>
                  <a:pt x="0" y="0"/>
                </a:moveTo>
                <a:lnTo>
                  <a:pt x="3537179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6786047" y="7258106"/>
            <a:ext cx="3537585" cy="0"/>
          </a:xfrm>
          <a:custGeom>
            <a:avLst/>
            <a:gdLst/>
            <a:ahLst/>
            <a:cxnLst/>
            <a:rect l="l" t="t" r="r" b="b"/>
            <a:pathLst>
              <a:path w="3537584" h="0">
                <a:moveTo>
                  <a:pt x="0" y="0"/>
                </a:moveTo>
                <a:lnTo>
                  <a:pt x="3537179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1018040" y="1057211"/>
            <a:ext cx="8744585" cy="549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112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incomplete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2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vinyl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cutter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information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about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vinyl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cutter.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You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should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information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regarding;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shapes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cutout,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materials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vinyl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cutter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controlled.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901957" y="1796838"/>
            <a:ext cx="295275" cy="23367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350" spc="-25">
                <a:latin typeface="Arial"/>
                <a:cs typeface="Arial"/>
              </a:rPr>
              <a:t>LID</a:t>
            </a:r>
            <a:endParaRPr sz="1350">
              <a:latin typeface="Arial"/>
              <a:cs typeface="Arial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2973290" y="2073452"/>
            <a:ext cx="67310" cy="921385"/>
          </a:xfrm>
          <a:custGeom>
            <a:avLst/>
            <a:gdLst/>
            <a:ahLst/>
            <a:cxnLst/>
            <a:rect l="l" t="t" r="r" b="b"/>
            <a:pathLst>
              <a:path w="67310" h="921385">
                <a:moveTo>
                  <a:pt x="0" y="860057"/>
                </a:moveTo>
                <a:lnTo>
                  <a:pt x="33389" y="920930"/>
                </a:lnTo>
                <a:lnTo>
                  <a:pt x="64032" y="865377"/>
                </a:lnTo>
                <a:lnTo>
                  <a:pt x="27104" y="865364"/>
                </a:lnTo>
                <a:lnTo>
                  <a:pt x="27110" y="860089"/>
                </a:lnTo>
                <a:lnTo>
                  <a:pt x="0" y="860057"/>
                </a:lnTo>
                <a:close/>
              </a:path>
              <a:path w="67310" h="921385">
                <a:moveTo>
                  <a:pt x="27110" y="860089"/>
                </a:moveTo>
                <a:lnTo>
                  <a:pt x="27104" y="865364"/>
                </a:lnTo>
                <a:lnTo>
                  <a:pt x="39804" y="865377"/>
                </a:lnTo>
                <a:lnTo>
                  <a:pt x="39810" y="860104"/>
                </a:lnTo>
                <a:lnTo>
                  <a:pt x="27110" y="860089"/>
                </a:lnTo>
                <a:close/>
              </a:path>
              <a:path w="67310" h="921385">
                <a:moveTo>
                  <a:pt x="39810" y="860104"/>
                </a:moveTo>
                <a:lnTo>
                  <a:pt x="39804" y="865377"/>
                </a:lnTo>
                <a:lnTo>
                  <a:pt x="64032" y="865377"/>
                </a:lnTo>
                <a:lnTo>
                  <a:pt x="66923" y="860136"/>
                </a:lnTo>
                <a:lnTo>
                  <a:pt x="39810" y="860104"/>
                </a:lnTo>
                <a:close/>
              </a:path>
              <a:path w="67310" h="921385">
                <a:moveTo>
                  <a:pt x="28122" y="0"/>
                </a:moveTo>
                <a:lnTo>
                  <a:pt x="27110" y="860089"/>
                </a:lnTo>
                <a:lnTo>
                  <a:pt x="39810" y="860104"/>
                </a:lnTo>
                <a:lnTo>
                  <a:pt x="40822" y="13"/>
                </a:lnTo>
                <a:lnTo>
                  <a:pt x="281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2507314" y="524225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63500" rIns="0" bIns="0" rtlCol="0" vert="horz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baseline="2314" sz="1800" spc="-15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https://technologystudent.com/cam/vcut1.html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368252" y="14668"/>
            <a:ext cx="5697855" cy="448309"/>
          </a:xfrm>
          <a:prstGeom prst="rect">
            <a:avLst/>
          </a:prstGeom>
        </p:spPr>
        <p:txBody>
          <a:bodyPr wrap="square" lIns="0" tIns="81915" rIns="0" bIns="0" rtlCol="0" vert="horz">
            <a:spAutoFit/>
          </a:bodyPr>
          <a:lstStyle/>
          <a:p>
            <a:pPr algn="ctr" marL="50800">
              <a:lnSpc>
                <a:spcPct val="100000"/>
              </a:lnSpc>
              <a:spcBef>
                <a:spcPts val="645"/>
              </a:spcBef>
            </a:pP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VINYL</a:t>
            </a:r>
            <a:r>
              <a:rPr dirty="0" u="sng" sz="1600" spc="-6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CUTTERS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95"/>
              </a:spcBef>
              <a:tabLst>
                <a:tab pos="2015489" algn="l"/>
                <a:tab pos="3897629" algn="l"/>
              </a:tabLst>
            </a:pP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550" spc="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dirty="0" sz="550" spc="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550" spc="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550" spc="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5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550" spc="-1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dirty="0" sz="5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u="sng" baseline="10101" sz="82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dirty="0" baseline="10101" sz="825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dirty="0" baseline="10101" sz="825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dirty="0" baseline="10101" sz="825" spc="682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10101" sz="825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baseline="10101" sz="825" spc="7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10101" sz="825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dirty="0" baseline="10101" sz="825" spc="-3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baseline="10101" sz="825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VINYL CUTTER - EXAM QUESTION</cp:keywords>
  <dc:title>vinlycut1.cdr</dc:title>
  <dcterms:created xsi:type="dcterms:W3CDTF">2023-10-11T17:59:37Z</dcterms:created>
  <dcterms:modified xsi:type="dcterms:W3CDTF">2023-10-11T17:59:37Z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2023-10-11T00:00:00Z</vt:filetime>
  </property>
  <property fmtid="{D5CDD505-2E9C-101B-9397-08002B2CF9AE}" pid="5" name="Producer">
    <vt:lpwstr>Corel PDF Engine Version 19.1.0.419</vt:lpwstr>
  </property>
</Properties>
</file>