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hyperlink" Target="https://technologystudent.com/energy1/tidal2.htm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energy1/tidal2.htm" TargetMode="External"/><Relationship Id="rId3" Type="http://schemas.openxmlformats.org/officeDocument/2006/relationships/image" Target="../media/image7.png"/><Relationship Id="rId7" Type="http://schemas.openxmlformats.org/officeDocument/2006/relationships/hyperlink" Target="http://www.technologystudent.com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facebook.com/groups/254963448192823/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technologystudent.com/energy1/tidal2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3422" y="129638"/>
            <a:ext cx="5697855" cy="396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195" algn="ctr">
              <a:lnSpc>
                <a:spcPct val="100000"/>
              </a:lnSpc>
              <a:spcBef>
                <a:spcPts val="100"/>
              </a:spcBef>
            </a:pPr>
            <a:r>
              <a:rPr sz="14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</a:t>
            </a:r>
            <a:r>
              <a:rPr sz="1400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PROPOSED</a:t>
            </a:r>
            <a:r>
              <a:rPr sz="1400" u="sng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BRISTOL</a:t>
            </a:r>
            <a:r>
              <a:rPr sz="1400" u="sng" spc="-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CHANNEL</a:t>
            </a:r>
            <a:r>
              <a:rPr sz="1400" u="sng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TIDAL</a:t>
            </a:r>
            <a:r>
              <a:rPr sz="1400" u="sng" spc="-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POWER</a:t>
            </a:r>
            <a:r>
              <a:rPr sz="1400" u="sng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SCHEME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75"/>
              </a:spcBef>
              <a:tabLst>
                <a:tab pos="2015489" algn="l"/>
                <a:tab pos="38976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9760" y="1158948"/>
            <a:ext cx="717169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1029969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2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general</a:t>
            </a:r>
            <a:r>
              <a:rPr sz="1400" spc="2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terms,</a:t>
            </a:r>
            <a:r>
              <a:rPr sz="1400" spc="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sz="1400" spc="2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action</a:t>
            </a:r>
            <a:r>
              <a:rPr sz="1400" spc="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2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tide</a:t>
            </a:r>
            <a:r>
              <a:rPr sz="1400" spc="2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estuary,</a:t>
            </a:r>
            <a:r>
              <a:rPr sz="1400" spc="2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400" spc="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400" spc="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2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generate electricity?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2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80273" y="4942316"/>
            <a:ext cx="7171690" cy="1970405"/>
            <a:chOff x="180273" y="4942316"/>
            <a:chExt cx="7171690" cy="1970405"/>
          </a:xfrm>
        </p:grpSpPr>
        <p:sp>
          <p:nvSpPr>
            <p:cNvPr id="5" name="object 5"/>
            <p:cNvSpPr/>
            <p:nvPr/>
          </p:nvSpPr>
          <p:spPr>
            <a:xfrm>
              <a:off x="6278568" y="5263562"/>
              <a:ext cx="264795" cy="400050"/>
            </a:xfrm>
            <a:custGeom>
              <a:avLst/>
              <a:gdLst/>
              <a:ahLst/>
              <a:cxnLst/>
              <a:rect l="l" t="t" r="r" b="b"/>
              <a:pathLst>
                <a:path w="264795" h="400050">
                  <a:moveTo>
                    <a:pt x="264680" y="0"/>
                  </a:moveTo>
                  <a:lnTo>
                    <a:pt x="0" y="0"/>
                  </a:lnTo>
                  <a:lnTo>
                    <a:pt x="0" y="399961"/>
                  </a:lnTo>
                  <a:lnTo>
                    <a:pt x="264680" y="399961"/>
                  </a:lnTo>
                  <a:lnTo>
                    <a:pt x="264680" y="0"/>
                  </a:lnTo>
                  <a:close/>
                </a:path>
              </a:pathLst>
            </a:custGeom>
            <a:solidFill>
              <a:srgbClr val="B2B2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278568" y="5263562"/>
              <a:ext cx="264795" cy="400050"/>
            </a:xfrm>
            <a:custGeom>
              <a:avLst/>
              <a:gdLst/>
              <a:ahLst/>
              <a:cxnLst/>
              <a:rect l="l" t="t" r="r" b="b"/>
              <a:pathLst>
                <a:path w="264795" h="400050">
                  <a:moveTo>
                    <a:pt x="0" y="399961"/>
                  </a:moveTo>
                  <a:lnTo>
                    <a:pt x="264680" y="399961"/>
                  </a:lnTo>
                  <a:lnTo>
                    <a:pt x="264680" y="0"/>
                  </a:lnTo>
                  <a:lnTo>
                    <a:pt x="0" y="0"/>
                  </a:lnTo>
                  <a:lnTo>
                    <a:pt x="0" y="399961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415594" y="4943586"/>
              <a:ext cx="398145" cy="607060"/>
            </a:xfrm>
            <a:custGeom>
              <a:avLst/>
              <a:gdLst/>
              <a:ahLst/>
              <a:cxnLst/>
              <a:rect l="l" t="t" r="r" b="b"/>
              <a:pathLst>
                <a:path w="398145" h="607060">
                  <a:moveTo>
                    <a:pt x="234450" y="0"/>
                  </a:moveTo>
                  <a:lnTo>
                    <a:pt x="161555" y="0"/>
                  </a:lnTo>
                  <a:lnTo>
                    <a:pt x="128062" y="1967"/>
                  </a:lnTo>
                  <a:lnTo>
                    <a:pt x="72898" y="5910"/>
                  </a:lnTo>
                  <a:lnTo>
                    <a:pt x="31527" y="13791"/>
                  </a:lnTo>
                  <a:lnTo>
                    <a:pt x="15761" y="21671"/>
                  </a:lnTo>
                  <a:lnTo>
                    <a:pt x="21674" y="41370"/>
                  </a:lnTo>
                  <a:lnTo>
                    <a:pt x="27584" y="63042"/>
                  </a:lnTo>
                  <a:lnTo>
                    <a:pt x="33495" y="82746"/>
                  </a:lnTo>
                  <a:lnTo>
                    <a:pt x="37435" y="106388"/>
                  </a:lnTo>
                  <a:lnTo>
                    <a:pt x="41375" y="128059"/>
                  </a:lnTo>
                  <a:lnTo>
                    <a:pt x="49256" y="175343"/>
                  </a:lnTo>
                  <a:lnTo>
                    <a:pt x="55166" y="246268"/>
                  </a:lnTo>
                  <a:lnTo>
                    <a:pt x="55166" y="346746"/>
                  </a:lnTo>
                  <a:lnTo>
                    <a:pt x="49256" y="417671"/>
                  </a:lnTo>
                  <a:lnTo>
                    <a:pt x="45316" y="441311"/>
                  </a:lnTo>
                  <a:lnTo>
                    <a:pt x="41375" y="462985"/>
                  </a:lnTo>
                  <a:lnTo>
                    <a:pt x="37435" y="486627"/>
                  </a:lnTo>
                  <a:lnTo>
                    <a:pt x="31527" y="508298"/>
                  </a:lnTo>
                  <a:lnTo>
                    <a:pt x="25614" y="527997"/>
                  </a:lnTo>
                  <a:lnTo>
                    <a:pt x="21674" y="549672"/>
                  </a:lnTo>
                  <a:lnTo>
                    <a:pt x="13793" y="569373"/>
                  </a:lnTo>
                  <a:lnTo>
                    <a:pt x="7885" y="587104"/>
                  </a:lnTo>
                  <a:lnTo>
                    <a:pt x="0" y="606803"/>
                  </a:lnTo>
                  <a:lnTo>
                    <a:pt x="397973" y="606803"/>
                  </a:lnTo>
                  <a:lnTo>
                    <a:pt x="390092" y="589072"/>
                  </a:lnTo>
                  <a:lnTo>
                    <a:pt x="382211" y="569373"/>
                  </a:lnTo>
                  <a:lnTo>
                    <a:pt x="376301" y="549672"/>
                  </a:lnTo>
                  <a:lnTo>
                    <a:pt x="370391" y="527997"/>
                  </a:lnTo>
                  <a:lnTo>
                    <a:pt x="364480" y="508298"/>
                  </a:lnTo>
                  <a:lnTo>
                    <a:pt x="360540" y="486627"/>
                  </a:lnTo>
                  <a:lnTo>
                    <a:pt x="356599" y="462985"/>
                  </a:lnTo>
                  <a:lnTo>
                    <a:pt x="352659" y="441311"/>
                  </a:lnTo>
                  <a:lnTo>
                    <a:pt x="344779" y="394030"/>
                  </a:lnTo>
                  <a:lnTo>
                    <a:pt x="342808" y="370388"/>
                  </a:lnTo>
                  <a:lnTo>
                    <a:pt x="342808" y="346746"/>
                  </a:lnTo>
                  <a:lnTo>
                    <a:pt x="340838" y="321131"/>
                  </a:lnTo>
                  <a:lnTo>
                    <a:pt x="340838" y="271878"/>
                  </a:lnTo>
                  <a:lnTo>
                    <a:pt x="342808" y="246268"/>
                  </a:lnTo>
                  <a:lnTo>
                    <a:pt x="342808" y="222627"/>
                  </a:lnTo>
                  <a:lnTo>
                    <a:pt x="344779" y="198985"/>
                  </a:lnTo>
                  <a:lnTo>
                    <a:pt x="348721" y="175343"/>
                  </a:lnTo>
                  <a:lnTo>
                    <a:pt x="350689" y="151701"/>
                  </a:lnTo>
                  <a:lnTo>
                    <a:pt x="354627" y="128059"/>
                  </a:lnTo>
                  <a:lnTo>
                    <a:pt x="358570" y="106388"/>
                  </a:lnTo>
                  <a:lnTo>
                    <a:pt x="364480" y="82746"/>
                  </a:lnTo>
                  <a:lnTo>
                    <a:pt x="368420" y="63042"/>
                  </a:lnTo>
                  <a:lnTo>
                    <a:pt x="374331" y="41370"/>
                  </a:lnTo>
                  <a:lnTo>
                    <a:pt x="380241" y="21671"/>
                  </a:lnTo>
                  <a:lnTo>
                    <a:pt x="366450" y="13791"/>
                  </a:lnTo>
                  <a:lnTo>
                    <a:pt x="346749" y="7880"/>
                  </a:lnTo>
                  <a:lnTo>
                    <a:pt x="325080" y="3937"/>
                  </a:lnTo>
                  <a:lnTo>
                    <a:pt x="299465" y="1967"/>
                  </a:lnTo>
                  <a:lnTo>
                    <a:pt x="269910" y="1967"/>
                  </a:lnTo>
                  <a:lnTo>
                    <a:pt x="2344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415594" y="4943586"/>
              <a:ext cx="398145" cy="607060"/>
            </a:xfrm>
            <a:custGeom>
              <a:avLst/>
              <a:gdLst/>
              <a:ahLst/>
              <a:cxnLst/>
              <a:rect l="l" t="t" r="r" b="b"/>
              <a:pathLst>
                <a:path w="398145" h="607060">
                  <a:moveTo>
                    <a:pt x="397973" y="606803"/>
                  </a:moveTo>
                  <a:lnTo>
                    <a:pt x="0" y="606803"/>
                  </a:lnTo>
                  <a:lnTo>
                    <a:pt x="7885" y="587104"/>
                  </a:lnTo>
                  <a:lnTo>
                    <a:pt x="13793" y="569373"/>
                  </a:lnTo>
                  <a:lnTo>
                    <a:pt x="21674" y="549672"/>
                  </a:lnTo>
                  <a:lnTo>
                    <a:pt x="25614" y="527997"/>
                  </a:lnTo>
                  <a:lnTo>
                    <a:pt x="31527" y="508298"/>
                  </a:lnTo>
                  <a:lnTo>
                    <a:pt x="37435" y="486627"/>
                  </a:lnTo>
                  <a:lnTo>
                    <a:pt x="41375" y="462985"/>
                  </a:lnTo>
                  <a:lnTo>
                    <a:pt x="45316" y="441311"/>
                  </a:lnTo>
                  <a:lnTo>
                    <a:pt x="49256" y="417671"/>
                  </a:lnTo>
                  <a:lnTo>
                    <a:pt x="51226" y="394030"/>
                  </a:lnTo>
                  <a:lnTo>
                    <a:pt x="53196" y="370388"/>
                  </a:lnTo>
                  <a:lnTo>
                    <a:pt x="55166" y="346746"/>
                  </a:lnTo>
                  <a:lnTo>
                    <a:pt x="55166" y="321131"/>
                  </a:lnTo>
                  <a:lnTo>
                    <a:pt x="55166" y="297490"/>
                  </a:lnTo>
                  <a:lnTo>
                    <a:pt x="55166" y="271878"/>
                  </a:lnTo>
                  <a:lnTo>
                    <a:pt x="55166" y="246268"/>
                  </a:lnTo>
                  <a:lnTo>
                    <a:pt x="53196" y="222627"/>
                  </a:lnTo>
                  <a:lnTo>
                    <a:pt x="51226" y="198985"/>
                  </a:lnTo>
                  <a:lnTo>
                    <a:pt x="49256" y="175343"/>
                  </a:lnTo>
                  <a:lnTo>
                    <a:pt x="45316" y="151701"/>
                  </a:lnTo>
                  <a:lnTo>
                    <a:pt x="41375" y="128059"/>
                  </a:lnTo>
                  <a:lnTo>
                    <a:pt x="37435" y="106388"/>
                  </a:lnTo>
                  <a:lnTo>
                    <a:pt x="33495" y="82746"/>
                  </a:lnTo>
                  <a:lnTo>
                    <a:pt x="27584" y="63042"/>
                  </a:lnTo>
                  <a:lnTo>
                    <a:pt x="21674" y="41370"/>
                  </a:lnTo>
                  <a:lnTo>
                    <a:pt x="15761" y="21671"/>
                  </a:lnTo>
                  <a:lnTo>
                    <a:pt x="31527" y="13791"/>
                  </a:lnTo>
                  <a:lnTo>
                    <a:pt x="72898" y="5910"/>
                  </a:lnTo>
                  <a:lnTo>
                    <a:pt x="128062" y="1967"/>
                  </a:lnTo>
                  <a:lnTo>
                    <a:pt x="161555" y="0"/>
                  </a:lnTo>
                  <a:lnTo>
                    <a:pt x="198987" y="0"/>
                  </a:lnTo>
                  <a:lnTo>
                    <a:pt x="234450" y="0"/>
                  </a:lnTo>
                  <a:lnTo>
                    <a:pt x="269910" y="1967"/>
                  </a:lnTo>
                  <a:lnTo>
                    <a:pt x="299465" y="1967"/>
                  </a:lnTo>
                  <a:lnTo>
                    <a:pt x="325080" y="3937"/>
                  </a:lnTo>
                  <a:lnTo>
                    <a:pt x="346749" y="7880"/>
                  </a:lnTo>
                  <a:lnTo>
                    <a:pt x="366450" y="13791"/>
                  </a:lnTo>
                  <a:lnTo>
                    <a:pt x="380241" y="21671"/>
                  </a:lnTo>
                  <a:lnTo>
                    <a:pt x="374331" y="41370"/>
                  </a:lnTo>
                  <a:lnTo>
                    <a:pt x="368420" y="63042"/>
                  </a:lnTo>
                  <a:lnTo>
                    <a:pt x="364480" y="82746"/>
                  </a:lnTo>
                  <a:lnTo>
                    <a:pt x="358570" y="106388"/>
                  </a:lnTo>
                  <a:lnTo>
                    <a:pt x="354627" y="128059"/>
                  </a:lnTo>
                  <a:lnTo>
                    <a:pt x="350689" y="151701"/>
                  </a:lnTo>
                  <a:lnTo>
                    <a:pt x="348721" y="175343"/>
                  </a:lnTo>
                  <a:lnTo>
                    <a:pt x="344779" y="198985"/>
                  </a:lnTo>
                  <a:lnTo>
                    <a:pt x="342808" y="222627"/>
                  </a:lnTo>
                  <a:lnTo>
                    <a:pt x="342808" y="246268"/>
                  </a:lnTo>
                  <a:lnTo>
                    <a:pt x="340838" y="271878"/>
                  </a:lnTo>
                  <a:lnTo>
                    <a:pt x="340838" y="297490"/>
                  </a:lnTo>
                  <a:lnTo>
                    <a:pt x="340838" y="321131"/>
                  </a:lnTo>
                  <a:lnTo>
                    <a:pt x="342808" y="346746"/>
                  </a:lnTo>
                  <a:lnTo>
                    <a:pt x="342808" y="370388"/>
                  </a:lnTo>
                  <a:lnTo>
                    <a:pt x="344779" y="394030"/>
                  </a:lnTo>
                  <a:lnTo>
                    <a:pt x="348721" y="417671"/>
                  </a:lnTo>
                  <a:lnTo>
                    <a:pt x="352659" y="441311"/>
                  </a:lnTo>
                  <a:lnTo>
                    <a:pt x="356599" y="462985"/>
                  </a:lnTo>
                  <a:lnTo>
                    <a:pt x="360540" y="486627"/>
                  </a:lnTo>
                  <a:lnTo>
                    <a:pt x="364480" y="508298"/>
                  </a:lnTo>
                  <a:lnTo>
                    <a:pt x="370391" y="527997"/>
                  </a:lnTo>
                  <a:lnTo>
                    <a:pt x="376301" y="549672"/>
                  </a:lnTo>
                  <a:lnTo>
                    <a:pt x="382211" y="569373"/>
                  </a:lnTo>
                  <a:lnTo>
                    <a:pt x="390092" y="589072"/>
                  </a:lnTo>
                  <a:lnTo>
                    <a:pt x="397973" y="606803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36822" y="5427259"/>
              <a:ext cx="126086" cy="66982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6419537" y="5512959"/>
              <a:ext cx="478790" cy="147955"/>
            </a:xfrm>
            <a:custGeom>
              <a:avLst/>
              <a:gdLst/>
              <a:ahLst/>
              <a:cxnLst/>
              <a:rect l="l" t="t" r="r" b="b"/>
              <a:pathLst>
                <a:path w="478790" h="147954">
                  <a:moveTo>
                    <a:pt x="476776" y="0"/>
                  </a:moveTo>
                  <a:lnTo>
                    <a:pt x="441313" y="0"/>
                  </a:lnTo>
                  <a:lnTo>
                    <a:pt x="431463" y="11818"/>
                  </a:lnTo>
                  <a:lnTo>
                    <a:pt x="135943" y="11818"/>
                  </a:lnTo>
                  <a:lnTo>
                    <a:pt x="135943" y="23641"/>
                  </a:lnTo>
                  <a:lnTo>
                    <a:pt x="102447" y="23641"/>
                  </a:lnTo>
                  <a:lnTo>
                    <a:pt x="102447" y="49253"/>
                  </a:lnTo>
                  <a:lnTo>
                    <a:pt x="65014" y="49253"/>
                  </a:lnTo>
                  <a:lnTo>
                    <a:pt x="65014" y="37430"/>
                  </a:lnTo>
                  <a:lnTo>
                    <a:pt x="0" y="37430"/>
                  </a:lnTo>
                  <a:lnTo>
                    <a:pt x="0" y="147761"/>
                  </a:lnTo>
                  <a:lnTo>
                    <a:pt x="478746" y="147761"/>
                  </a:lnTo>
                  <a:lnTo>
                    <a:pt x="476776" y="29549"/>
                  </a:lnTo>
                  <a:lnTo>
                    <a:pt x="476776" y="0"/>
                  </a:lnTo>
                  <a:close/>
                </a:path>
              </a:pathLst>
            </a:custGeom>
            <a:solidFill>
              <a:srgbClr val="ABAB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419537" y="5512959"/>
              <a:ext cx="478790" cy="147955"/>
            </a:xfrm>
            <a:custGeom>
              <a:avLst/>
              <a:gdLst/>
              <a:ahLst/>
              <a:cxnLst/>
              <a:rect l="l" t="t" r="r" b="b"/>
              <a:pathLst>
                <a:path w="478790" h="147954">
                  <a:moveTo>
                    <a:pt x="0" y="37430"/>
                  </a:moveTo>
                  <a:lnTo>
                    <a:pt x="65014" y="37430"/>
                  </a:lnTo>
                  <a:lnTo>
                    <a:pt x="65014" y="49253"/>
                  </a:lnTo>
                  <a:lnTo>
                    <a:pt x="102447" y="49253"/>
                  </a:lnTo>
                  <a:lnTo>
                    <a:pt x="102447" y="23641"/>
                  </a:lnTo>
                  <a:lnTo>
                    <a:pt x="135943" y="23641"/>
                  </a:lnTo>
                  <a:lnTo>
                    <a:pt x="135943" y="11818"/>
                  </a:lnTo>
                  <a:lnTo>
                    <a:pt x="431463" y="11818"/>
                  </a:lnTo>
                  <a:lnTo>
                    <a:pt x="441313" y="0"/>
                  </a:lnTo>
                  <a:lnTo>
                    <a:pt x="476776" y="0"/>
                  </a:lnTo>
                  <a:lnTo>
                    <a:pt x="476776" y="29549"/>
                  </a:lnTo>
                  <a:lnTo>
                    <a:pt x="478746" y="147761"/>
                  </a:lnTo>
                  <a:lnTo>
                    <a:pt x="0" y="147761"/>
                  </a:lnTo>
                  <a:lnTo>
                    <a:pt x="0" y="3743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236312" y="5481438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4">
                  <a:moveTo>
                    <a:pt x="0" y="0"/>
                  </a:moveTo>
                  <a:lnTo>
                    <a:pt x="0" y="1181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240254" y="5481438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4">
                  <a:moveTo>
                    <a:pt x="0" y="0"/>
                  </a:moveTo>
                  <a:lnTo>
                    <a:pt x="0" y="1181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232373" y="5481438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4">
                  <a:moveTo>
                    <a:pt x="0" y="0"/>
                  </a:moveTo>
                  <a:lnTo>
                    <a:pt x="0" y="1181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078701" y="5451884"/>
              <a:ext cx="130175" cy="41910"/>
            </a:xfrm>
            <a:custGeom>
              <a:avLst/>
              <a:gdLst/>
              <a:ahLst/>
              <a:cxnLst/>
              <a:rect l="l" t="t" r="r" b="b"/>
              <a:pathLst>
                <a:path w="130175" h="41910">
                  <a:moveTo>
                    <a:pt x="106388" y="0"/>
                  </a:moveTo>
                  <a:lnTo>
                    <a:pt x="0" y="0"/>
                  </a:lnTo>
                  <a:lnTo>
                    <a:pt x="1970" y="41373"/>
                  </a:lnTo>
                  <a:lnTo>
                    <a:pt x="130029" y="41373"/>
                  </a:lnTo>
                  <a:lnTo>
                    <a:pt x="130029" y="17731"/>
                  </a:lnTo>
                  <a:lnTo>
                    <a:pt x="128057" y="11820"/>
                  </a:lnTo>
                  <a:lnTo>
                    <a:pt x="124119" y="7883"/>
                  </a:lnTo>
                  <a:lnTo>
                    <a:pt x="116238" y="1970"/>
                  </a:lnTo>
                  <a:lnTo>
                    <a:pt x="106388" y="0"/>
                  </a:lnTo>
                  <a:close/>
                </a:path>
              </a:pathLst>
            </a:custGeom>
            <a:solidFill>
              <a:srgbClr val="ABAB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078701" y="5451884"/>
              <a:ext cx="130175" cy="41910"/>
            </a:xfrm>
            <a:custGeom>
              <a:avLst/>
              <a:gdLst/>
              <a:ahLst/>
              <a:cxnLst/>
              <a:rect l="l" t="t" r="r" b="b"/>
              <a:pathLst>
                <a:path w="130175" h="41910">
                  <a:moveTo>
                    <a:pt x="130029" y="41373"/>
                  </a:moveTo>
                  <a:lnTo>
                    <a:pt x="1970" y="41373"/>
                  </a:lnTo>
                  <a:lnTo>
                    <a:pt x="0" y="0"/>
                  </a:lnTo>
                  <a:lnTo>
                    <a:pt x="106388" y="0"/>
                  </a:lnTo>
                  <a:lnTo>
                    <a:pt x="116238" y="1970"/>
                  </a:lnTo>
                  <a:lnTo>
                    <a:pt x="124119" y="7883"/>
                  </a:lnTo>
                  <a:lnTo>
                    <a:pt x="128057" y="11820"/>
                  </a:lnTo>
                  <a:lnTo>
                    <a:pt x="130029" y="17731"/>
                  </a:lnTo>
                  <a:lnTo>
                    <a:pt x="130029" y="41373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588970" y="5471584"/>
              <a:ext cx="307340" cy="53340"/>
            </a:xfrm>
            <a:custGeom>
              <a:avLst/>
              <a:gdLst/>
              <a:ahLst/>
              <a:cxnLst/>
              <a:rect l="l" t="t" r="r" b="b"/>
              <a:pathLst>
                <a:path w="307340" h="53339">
                  <a:moveTo>
                    <a:pt x="307343" y="0"/>
                  </a:moveTo>
                  <a:lnTo>
                    <a:pt x="0" y="0"/>
                  </a:lnTo>
                  <a:lnTo>
                    <a:pt x="0" y="53194"/>
                  </a:lnTo>
                  <a:lnTo>
                    <a:pt x="262030" y="53194"/>
                  </a:lnTo>
                  <a:lnTo>
                    <a:pt x="271880" y="41375"/>
                  </a:lnTo>
                  <a:lnTo>
                    <a:pt x="307343" y="41375"/>
                  </a:lnTo>
                  <a:lnTo>
                    <a:pt x="307343" y="0"/>
                  </a:lnTo>
                  <a:close/>
                </a:path>
              </a:pathLst>
            </a:custGeom>
            <a:solidFill>
              <a:srgbClr val="ABAB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588970" y="5471584"/>
              <a:ext cx="307340" cy="53340"/>
            </a:xfrm>
            <a:custGeom>
              <a:avLst/>
              <a:gdLst/>
              <a:ahLst/>
              <a:cxnLst/>
              <a:rect l="l" t="t" r="r" b="b"/>
              <a:pathLst>
                <a:path w="307340" h="53339">
                  <a:moveTo>
                    <a:pt x="0" y="0"/>
                  </a:moveTo>
                  <a:lnTo>
                    <a:pt x="307343" y="0"/>
                  </a:lnTo>
                  <a:lnTo>
                    <a:pt x="307343" y="41375"/>
                  </a:lnTo>
                  <a:lnTo>
                    <a:pt x="271880" y="41375"/>
                  </a:lnTo>
                  <a:lnTo>
                    <a:pt x="262030" y="53194"/>
                  </a:lnTo>
                  <a:lnTo>
                    <a:pt x="0" y="53194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588970" y="5481438"/>
              <a:ext cx="307340" cy="0"/>
            </a:xfrm>
            <a:custGeom>
              <a:avLst/>
              <a:gdLst/>
              <a:ahLst/>
              <a:cxnLst/>
              <a:rect l="l" t="t" r="r" b="b"/>
              <a:pathLst>
                <a:path w="307340">
                  <a:moveTo>
                    <a:pt x="0" y="0"/>
                  </a:moveTo>
                  <a:lnTo>
                    <a:pt x="30734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588970" y="5491288"/>
              <a:ext cx="307340" cy="0"/>
            </a:xfrm>
            <a:custGeom>
              <a:avLst/>
              <a:gdLst/>
              <a:ahLst/>
              <a:cxnLst/>
              <a:rect l="l" t="t" r="r" b="b"/>
              <a:pathLst>
                <a:path w="307340">
                  <a:moveTo>
                    <a:pt x="0" y="0"/>
                  </a:moveTo>
                  <a:lnTo>
                    <a:pt x="30734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588970" y="5499168"/>
              <a:ext cx="309880" cy="0"/>
            </a:xfrm>
            <a:custGeom>
              <a:avLst/>
              <a:gdLst/>
              <a:ahLst/>
              <a:cxnLst/>
              <a:rect l="l" t="t" r="r" b="b"/>
              <a:pathLst>
                <a:path w="309879">
                  <a:moveTo>
                    <a:pt x="0" y="0"/>
                  </a:moveTo>
                  <a:lnTo>
                    <a:pt x="30931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588970" y="5507049"/>
              <a:ext cx="309880" cy="0"/>
            </a:xfrm>
            <a:custGeom>
              <a:avLst/>
              <a:gdLst/>
              <a:ahLst/>
              <a:cxnLst/>
              <a:rect l="l" t="t" r="r" b="b"/>
              <a:pathLst>
                <a:path w="309879">
                  <a:moveTo>
                    <a:pt x="0" y="0"/>
                  </a:moveTo>
                  <a:lnTo>
                    <a:pt x="30931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590940" y="5516899"/>
              <a:ext cx="267970" cy="0"/>
            </a:xfrm>
            <a:custGeom>
              <a:avLst/>
              <a:gdLst/>
              <a:ahLst/>
              <a:cxnLst/>
              <a:rect l="l" t="t" r="r" b="b"/>
              <a:pathLst>
                <a:path w="267970">
                  <a:moveTo>
                    <a:pt x="0" y="0"/>
                  </a:moveTo>
                  <a:lnTo>
                    <a:pt x="26794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013684" y="5181973"/>
              <a:ext cx="73025" cy="481330"/>
            </a:xfrm>
            <a:custGeom>
              <a:avLst/>
              <a:gdLst/>
              <a:ahLst/>
              <a:cxnLst/>
              <a:rect l="l" t="t" r="r" b="b"/>
              <a:pathLst>
                <a:path w="73025" h="481329">
                  <a:moveTo>
                    <a:pt x="72898" y="480716"/>
                  </a:moveTo>
                  <a:lnTo>
                    <a:pt x="57137" y="0"/>
                  </a:lnTo>
                  <a:lnTo>
                    <a:pt x="17733" y="0"/>
                  </a:lnTo>
                  <a:lnTo>
                    <a:pt x="0" y="480716"/>
                  </a:lnTo>
                  <a:lnTo>
                    <a:pt x="72898" y="480716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031419" y="5183944"/>
              <a:ext cx="40005" cy="22225"/>
            </a:xfrm>
            <a:custGeom>
              <a:avLst/>
              <a:gdLst/>
              <a:ahLst/>
              <a:cxnLst/>
              <a:rect l="l" t="t" r="r" b="b"/>
              <a:pathLst>
                <a:path w="40004" h="22225">
                  <a:moveTo>
                    <a:pt x="37432" y="0"/>
                  </a:moveTo>
                  <a:lnTo>
                    <a:pt x="0" y="0"/>
                  </a:lnTo>
                  <a:lnTo>
                    <a:pt x="0" y="21671"/>
                  </a:lnTo>
                  <a:lnTo>
                    <a:pt x="39403" y="21671"/>
                  </a:lnTo>
                  <a:lnTo>
                    <a:pt x="37432" y="0"/>
                  </a:lnTo>
                  <a:close/>
                </a:path>
              </a:pathLst>
            </a:custGeom>
            <a:solidFill>
              <a:srgbClr val="AB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031419" y="5183944"/>
              <a:ext cx="40005" cy="22225"/>
            </a:xfrm>
            <a:custGeom>
              <a:avLst/>
              <a:gdLst/>
              <a:ahLst/>
              <a:cxnLst/>
              <a:rect l="l" t="t" r="r" b="b"/>
              <a:pathLst>
                <a:path w="40004" h="22225">
                  <a:moveTo>
                    <a:pt x="37432" y="0"/>
                  </a:moveTo>
                  <a:lnTo>
                    <a:pt x="39403" y="21671"/>
                  </a:lnTo>
                  <a:lnTo>
                    <a:pt x="0" y="21671"/>
                  </a:lnTo>
                  <a:lnTo>
                    <a:pt x="0" y="0"/>
                  </a:lnTo>
                  <a:lnTo>
                    <a:pt x="37432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027475" y="5241077"/>
              <a:ext cx="45720" cy="37465"/>
            </a:xfrm>
            <a:custGeom>
              <a:avLst/>
              <a:gdLst/>
              <a:ahLst/>
              <a:cxnLst/>
              <a:rect l="l" t="t" r="r" b="b"/>
              <a:pathLst>
                <a:path w="45720" h="37464">
                  <a:moveTo>
                    <a:pt x="43345" y="0"/>
                  </a:moveTo>
                  <a:lnTo>
                    <a:pt x="1970" y="0"/>
                  </a:lnTo>
                  <a:lnTo>
                    <a:pt x="0" y="37432"/>
                  </a:lnTo>
                  <a:lnTo>
                    <a:pt x="45316" y="37432"/>
                  </a:lnTo>
                  <a:lnTo>
                    <a:pt x="43345" y="0"/>
                  </a:lnTo>
                  <a:close/>
                </a:path>
              </a:pathLst>
            </a:custGeom>
            <a:solidFill>
              <a:srgbClr val="AB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027475" y="5241077"/>
              <a:ext cx="45720" cy="37465"/>
            </a:xfrm>
            <a:custGeom>
              <a:avLst/>
              <a:gdLst/>
              <a:ahLst/>
              <a:cxnLst/>
              <a:rect l="l" t="t" r="r" b="b"/>
              <a:pathLst>
                <a:path w="45720" h="37464">
                  <a:moveTo>
                    <a:pt x="43345" y="0"/>
                  </a:moveTo>
                  <a:lnTo>
                    <a:pt x="45316" y="37432"/>
                  </a:lnTo>
                  <a:lnTo>
                    <a:pt x="0" y="37432"/>
                  </a:lnTo>
                  <a:lnTo>
                    <a:pt x="1970" y="0"/>
                  </a:lnTo>
                  <a:lnTo>
                    <a:pt x="43345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025507" y="5317912"/>
              <a:ext cx="51435" cy="41910"/>
            </a:xfrm>
            <a:custGeom>
              <a:avLst/>
              <a:gdLst/>
              <a:ahLst/>
              <a:cxnLst/>
              <a:rect l="l" t="t" r="r" b="b"/>
              <a:pathLst>
                <a:path w="51435" h="41910">
                  <a:moveTo>
                    <a:pt x="49251" y="0"/>
                  </a:moveTo>
                  <a:lnTo>
                    <a:pt x="0" y="0"/>
                  </a:lnTo>
                  <a:lnTo>
                    <a:pt x="0" y="41375"/>
                  </a:lnTo>
                  <a:lnTo>
                    <a:pt x="51223" y="41375"/>
                  </a:lnTo>
                  <a:lnTo>
                    <a:pt x="49251" y="0"/>
                  </a:lnTo>
                  <a:close/>
                </a:path>
              </a:pathLst>
            </a:custGeom>
            <a:solidFill>
              <a:srgbClr val="AB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025507" y="5317912"/>
              <a:ext cx="51435" cy="41910"/>
            </a:xfrm>
            <a:custGeom>
              <a:avLst/>
              <a:gdLst/>
              <a:ahLst/>
              <a:cxnLst/>
              <a:rect l="l" t="t" r="r" b="b"/>
              <a:pathLst>
                <a:path w="51435" h="41910">
                  <a:moveTo>
                    <a:pt x="0" y="0"/>
                  </a:moveTo>
                  <a:lnTo>
                    <a:pt x="49251" y="0"/>
                  </a:lnTo>
                  <a:lnTo>
                    <a:pt x="51223" y="41375"/>
                  </a:lnTo>
                  <a:lnTo>
                    <a:pt x="0" y="4137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025507" y="5205616"/>
              <a:ext cx="49530" cy="0"/>
            </a:xfrm>
            <a:custGeom>
              <a:avLst/>
              <a:gdLst/>
              <a:ahLst/>
              <a:cxnLst/>
              <a:rect l="l" t="t" r="r" b="b"/>
              <a:pathLst>
                <a:path w="49529">
                  <a:moveTo>
                    <a:pt x="0" y="0"/>
                  </a:moveTo>
                  <a:lnTo>
                    <a:pt x="23641" y="0"/>
                  </a:lnTo>
                  <a:lnTo>
                    <a:pt x="4925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025507" y="5199704"/>
              <a:ext cx="49530" cy="0"/>
            </a:xfrm>
            <a:custGeom>
              <a:avLst/>
              <a:gdLst/>
              <a:ahLst/>
              <a:cxnLst/>
              <a:rect l="l" t="t" r="r" b="b"/>
              <a:pathLst>
                <a:path w="49529">
                  <a:moveTo>
                    <a:pt x="0" y="0"/>
                  </a:moveTo>
                  <a:lnTo>
                    <a:pt x="23641" y="0"/>
                  </a:lnTo>
                  <a:lnTo>
                    <a:pt x="4925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025507" y="5201675"/>
              <a:ext cx="0" cy="4445"/>
            </a:xfrm>
            <a:custGeom>
              <a:avLst/>
              <a:gdLst/>
              <a:ahLst/>
              <a:cxnLst/>
              <a:rect l="l" t="t" r="r" b="b"/>
              <a:pathLst>
                <a:path h="4445">
                  <a:moveTo>
                    <a:pt x="0" y="394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074759" y="5199704"/>
              <a:ext cx="0" cy="6350"/>
            </a:xfrm>
            <a:custGeom>
              <a:avLst/>
              <a:gdLst/>
              <a:ahLst/>
              <a:cxnLst/>
              <a:rect l="l" t="t" r="r" b="b"/>
              <a:pathLst>
                <a:path h="6350">
                  <a:moveTo>
                    <a:pt x="0" y="0"/>
                  </a:moveTo>
                  <a:lnTo>
                    <a:pt x="0" y="591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072791" y="5199704"/>
              <a:ext cx="0" cy="6350"/>
            </a:xfrm>
            <a:custGeom>
              <a:avLst/>
              <a:gdLst/>
              <a:ahLst/>
              <a:cxnLst/>
              <a:rect l="l" t="t" r="r" b="b"/>
              <a:pathLst>
                <a:path h="6350">
                  <a:moveTo>
                    <a:pt x="0" y="0"/>
                  </a:moveTo>
                  <a:lnTo>
                    <a:pt x="0" y="591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027476" y="5199704"/>
              <a:ext cx="0" cy="6350"/>
            </a:xfrm>
            <a:custGeom>
              <a:avLst/>
              <a:gdLst/>
              <a:ahLst/>
              <a:cxnLst/>
              <a:rect l="l" t="t" r="r" b="b"/>
              <a:pathLst>
                <a:path h="6350">
                  <a:moveTo>
                    <a:pt x="0" y="0"/>
                  </a:moveTo>
                  <a:lnTo>
                    <a:pt x="0" y="591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035356" y="5199704"/>
              <a:ext cx="0" cy="6350"/>
            </a:xfrm>
            <a:custGeom>
              <a:avLst/>
              <a:gdLst/>
              <a:ahLst/>
              <a:cxnLst/>
              <a:rect l="l" t="t" r="r" b="b"/>
              <a:pathLst>
                <a:path h="6350">
                  <a:moveTo>
                    <a:pt x="0" y="0"/>
                  </a:moveTo>
                  <a:lnTo>
                    <a:pt x="0" y="591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041268" y="5199704"/>
              <a:ext cx="0" cy="6350"/>
            </a:xfrm>
            <a:custGeom>
              <a:avLst/>
              <a:gdLst/>
              <a:ahLst/>
              <a:cxnLst/>
              <a:rect l="l" t="t" r="r" b="b"/>
              <a:pathLst>
                <a:path h="6350">
                  <a:moveTo>
                    <a:pt x="0" y="0"/>
                  </a:moveTo>
                  <a:lnTo>
                    <a:pt x="0" y="591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047179" y="5199704"/>
              <a:ext cx="0" cy="6350"/>
            </a:xfrm>
            <a:custGeom>
              <a:avLst/>
              <a:gdLst/>
              <a:ahLst/>
              <a:cxnLst/>
              <a:rect l="l" t="t" r="r" b="b"/>
              <a:pathLst>
                <a:path h="6350">
                  <a:moveTo>
                    <a:pt x="0" y="0"/>
                  </a:moveTo>
                  <a:lnTo>
                    <a:pt x="0" y="591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051117" y="5199704"/>
              <a:ext cx="0" cy="6350"/>
            </a:xfrm>
            <a:custGeom>
              <a:avLst/>
              <a:gdLst/>
              <a:ahLst/>
              <a:cxnLst/>
              <a:rect l="l" t="t" r="r" b="b"/>
              <a:pathLst>
                <a:path h="6350">
                  <a:moveTo>
                    <a:pt x="0" y="0"/>
                  </a:moveTo>
                  <a:lnTo>
                    <a:pt x="0" y="591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057029" y="5199704"/>
              <a:ext cx="0" cy="6350"/>
            </a:xfrm>
            <a:custGeom>
              <a:avLst/>
              <a:gdLst/>
              <a:ahLst/>
              <a:cxnLst/>
              <a:rect l="l" t="t" r="r" b="b"/>
              <a:pathLst>
                <a:path h="6350">
                  <a:moveTo>
                    <a:pt x="0" y="0"/>
                  </a:moveTo>
                  <a:lnTo>
                    <a:pt x="0" y="591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60968" y="5199704"/>
              <a:ext cx="0" cy="6350"/>
            </a:xfrm>
            <a:custGeom>
              <a:avLst/>
              <a:gdLst/>
              <a:ahLst/>
              <a:cxnLst/>
              <a:rect l="l" t="t" r="r" b="b"/>
              <a:pathLst>
                <a:path h="6350">
                  <a:moveTo>
                    <a:pt x="0" y="0"/>
                  </a:moveTo>
                  <a:lnTo>
                    <a:pt x="0" y="591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64910" y="5199704"/>
              <a:ext cx="0" cy="6350"/>
            </a:xfrm>
            <a:custGeom>
              <a:avLst/>
              <a:gdLst/>
              <a:ahLst/>
              <a:cxnLst/>
              <a:rect l="l" t="t" r="r" b="b"/>
              <a:pathLst>
                <a:path h="6350">
                  <a:moveTo>
                    <a:pt x="0" y="0"/>
                  </a:moveTo>
                  <a:lnTo>
                    <a:pt x="0" y="591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68852" y="5199704"/>
              <a:ext cx="0" cy="6350"/>
            </a:xfrm>
            <a:custGeom>
              <a:avLst/>
              <a:gdLst/>
              <a:ahLst/>
              <a:cxnLst/>
              <a:rect l="l" t="t" r="r" b="b"/>
              <a:pathLst>
                <a:path h="6350">
                  <a:moveTo>
                    <a:pt x="0" y="0"/>
                  </a:moveTo>
                  <a:lnTo>
                    <a:pt x="0" y="591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419532" y="5554341"/>
              <a:ext cx="401955" cy="43815"/>
            </a:xfrm>
            <a:custGeom>
              <a:avLst/>
              <a:gdLst/>
              <a:ahLst/>
              <a:cxnLst/>
              <a:rect l="l" t="t" r="r" b="b"/>
              <a:pathLst>
                <a:path w="401954" h="43814">
                  <a:moveTo>
                    <a:pt x="57124" y="11823"/>
                  </a:moveTo>
                  <a:lnTo>
                    <a:pt x="0" y="11823"/>
                  </a:lnTo>
                  <a:lnTo>
                    <a:pt x="0" y="27584"/>
                  </a:lnTo>
                  <a:lnTo>
                    <a:pt x="57124" y="27584"/>
                  </a:lnTo>
                  <a:lnTo>
                    <a:pt x="57124" y="11823"/>
                  </a:lnTo>
                  <a:close/>
                </a:path>
                <a:path w="401954" h="43814">
                  <a:moveTo>
                    <a:pt x="102450" y="17729"/>
                  </a:moveTo>
                  <a:lnTo>
                    <a:pt x="66979" y="17729"/>
                  </a:lnTo>
                  <a:lnTo>
                    <a:pt x="66979" y="27584"/>
                  </a:lnTo>
                  <a:lnTo>
                    <a:pt x="102450" y="27584"/>
                  </a:lnTo>
                  <a:lnTo>
                    <a:pt x="102450" y="17729"/>
                  </a:lnTo>
                  <a:close/>
                </a:path>
                <a:path w="401954" h="43814">
                  <a:moveTo>
                    <a:pt x="147764" y="37426"/>
                  </a:moveTo>
                  <a:lnTo>
                    <a:pt x="143827" y="37426"/>
                  </a:lnTo>
                  <a:lnTo>
                    <a:pt x="143827" y="43345"/>
                  </a:lnTo>
                  <a:lnTo>
                    <a:pt x="147764" y="43345"/>
                  </a:lnTo>
                  <a:lnTo>
                    <a:pt x="147764" y="37426"/>
                  </a:lnTo>
                  <a:close/>
                </a:path>
                <a:path w="401954" h="43814">
                  <a:moveTo>
                    <a:pt x="147764" y="17729"/>
                  </a:moveTo>
                  <a:lnTo>
                    <a:pt x="143827" y="17729"/>
                  </a:lnTo>
                  <a:lnTo>
                    <a:pt x="143827" y="23634"/>
                  </a:lnTo>
                  <a:lnTo>
                    <a:pt x="147764" y="23634"/>
                  </a:lnTo>
                  <a:lnTo>
                    <a:pt x="147764" y="17729"/>
                  </a:lnTo>
                  <a:close/>
                </a:path>
                <a:path w="401954" h="43814">
                  <a:moveTo>
                    <a:pt x="147764" y="0"/>
                  </a:moveTo>
                  <a:lnTo>
                    <a:pt x="143827" y="0"/>
                  </a:lnTo>
                  <a:lnTo>
                    <a:pt x="143827" y="5905"/>
                  </a:lnTo>
                  <a:lnTo>
                    <a:pt x="147764" y="5905"/>
                  </a:lnTo>
                  <a:lnTo>
                    <a:pt x="147764" y="0"/>
                  </a:lnTo>
                  <a:close/>
                </a:path>
                <a:path w="401954" h="43814">
                  <a:moveTo>
                    <a:pt x="189128" y="37426"/>
                  </a:moveTo>
                  <a:lnTo>
                    <a:pt x="185191" y="37426"/>
                  </a:lnTo>
                  <a:lnTo>
                    <a:pt x="185191" y="43345"/>
                  </a:lnTo>
                  <a:lnTo>
                    <a:pt x="189128" y="43345"/>
                  </a:lnTo>
                  <a:lnTo>
                    <a:pt x="189128" y="37426"/>
                  </a:lnTo>
                  <a:close/>
                </a:path>
                <a:path w="401954" h="43814">
                  <a:moveTo>
                    <a:pt x="189128" y="17729"/>
                  </a:moveTo>
                  <a:lnTo>
                    <a:pt x="185191" y="17729"/>
                  </a:lnTo>
                  <a:lnTo>
                    <a:pt x="185191" y="23634"/>
                  </a:lnTo>
                  <a:lnTo>
                    <a:pt x="189128" y="23634"/>
                  </a:lnTo>
                  <a:lnTo>
                    <a:pt x="189128" y="17729"/>
                  </a:lnTo>
                  <a:close/>
                </a:path>
                <a:path w="401954" h="43814">
                  <a:moveTo>
                    <a:pt x="189128" y="0"/>
                  </a:moveTo>
                  <a:lnTo>
                    <a:pt x="185191" y="0"/>
                  </a:lnTo>
                  <a:lnTo>
                    <a:pt x="185191" y="5905"/>
                  </a:lnTo>
                  <a:lnTo>
                    <a:pt x="189128" y="5905"/>
                  </a:lnTo>
                  <a:lnTo>
                    <a:pt x="189128" y="0"/>
                  </a:lnTo>
                  <a:close/>
                </a:path>
                <a:path w="401954" h="43814">
                  <a:moveTo>
                    <a:pt x="228536" y="17729"/>
                  </a:moveTo>
                  <a:lnTo>
                    <a:pt x="224599" y="17729"/>
                  </a:lnTo>
                  <a:lnTo>
                    <a:pt x="224599" y="23634"/>
                  </a:lnTo>
                  <a:lnTo>
                    <a:pt x="228536" y="23634"/>
                  </a:lnTo>
                  <a:lnTo>
                    <a:pt x="228536" y="17729"/>
                  </a:lnTo>
                  <a:close/>
                </a:path>
                <a:path w="401954" h="43814">
                  <a:moveTo>
                    <a:pt x="228536" y="0"/>
                  </a:moveTo>
                  <a:lnTo>
                    <a:pt x="224599" y="0"/>
                  </a:lnTo>
                  <a:lnTo>
                    <a:pt x="224599" y="5905"/>
                  </a:lnTo>
                  <a:lnTo>
                    <a:pt x="228536" y="5905"/>
                  </a:lnTo>
                  <a:lnTo>
                    <a:pt x="228536" y="0"/>
                  </a:lnTo>
                  <a:close/>
                </a:path>
                <a:path w="401954" h="43814">
                  <a:moveTo>
                    <a:pt x="265963" y="37426"/>
                  </a:moveTo>
                  <a:lnTo>
                    <a:pt x="262026" y="37426"/>
                  </a:lnTo>
                  <a:lnTo>
                    <a:pt x="262026" y="43345"/>
                  </a:lnTo>
                  <a:lnTo>
                    <a:pt x="265963" y="43345"/>
                  </a:lnTo>
                  <a:lnTo>
                    <a:pt x="265963" y="37426"/>
                  </a:lnTo>
                  <a:close/>
                </a:path>
                <a:path w="401954" h="43814">
                  <a:moveTo>
                    <a:pt x="265963" y="17729"/>
                  </a:moveTo>
                  <a:lnTo>
                    <a:pt x="262026" y="17729"/>
                  </a:lnTo>
                  <a:lnTo>
                    <a:pt x="262026" y="23634"/>
                  </a:lnTo>
                  <a:lnTo>
                    <a:pt x="265963" y="23634"/>
                  </a:lnTo>
                  <a:lnTo>
                    <a:pt x="265963" y="17729"/>
                  </a:lnTo>
                  <a:close/>
                </a:path>
                <a:path w="401954" h="43814">
                  <a:moveTo>
                    <a:pt x="265963" y="0"/>
                  </a:moveTo>
                  <a:lnTo>
                    <a:pt x="262026" y="0"/>
                  </a:lnTo>
                  <a:lnTo>
                    <a:pt x="262026" y="5905"/>
                  </a:lnTo>
                  <a:lnTo>
                    <a:pt x="265963" y="5905"/>
                  </a:lnTo>
                  <a:lnTo>
                    <a:pt x="265963" y="0"/>
                  </a:lnTo>
                  <a:close/>
                </a:path>
                <a:path w="401954" h="43814">
                  <a:moveTo>
                    <a:pt x="305371" y="17729"/>
                  </a:moveTo>
                  <a:lnTo>
                    <a:pt x="301434" y="17729"/>
                  </a:lnTo>
                  <a:lnTo>
                    <a:pt x="301434" y="23634"/>
                  </a:lnTo>
                  <a:lnTo>
                    <a:pt x="305371" y="23634"/>
                  </a:lnTo>
                  <a:lnTo>
                    <a:pt x="305371" y="17729"/>
                  </a:lnTo>
                  <a:close/>
                </a:path>
                <a:path w="401954" h="43814">
                  <a:moveTo>
                    <a:pt x="307340" y="0"/>
                  </a:moveTo>
                  <a:lnTo>
                    <a:pt x="303403" y="0"/>
                  </a:lnTo>
                  <a:lnTo>
                    <a:pt x="303403" y="5905"/>
                  </a:lnTo>
                  <a:lnTo>
                    <a:pt x="307340" y="5905"/>
                  </a:lnTo>
                  <a:lnTo>
                    <a:pt x="307340" y="0"/>
                  </a:lnTo>
                  <a:close/>
                </a:path>
                <a:path w="401954" h="43814">
                  <a:moveTo>
                    <a:pt x="356590" y="37426"/>
                  </a:moveTo>
                  <a:lnTo>
                    <a:pt x="352653" y="37426"/>
                  </a:lnTo>
                  <a:lnTo>
                    <a:pt x="352653" y="43345"/>
                  </a:lnTo>
                  <a:lnTo>
                    <a:pt x="356590" y="43345"/>
                  </a:lnTo>
                  <a:lnTo>
                    <a:pt x="356590" y="37426"/>
                  </a:lnTo>
                  <a:close/>
                </a:path>
                <a:path w="401954" h="43814">
                  <a:moveTo>
                    <a:pt x="356590" y="17729"/>
                  </a:moveTo>
                  <a:lnTo>
                    <a:pt x="352653" y="17729"/>
                  </a:lnTo>
                  <a:lnTo>
                    <a:pt x="352653" y="23634"/>
                  </a:lnTo>
                  <a:lnTo>
                    <a:pt x="356590" y="23634"/>
                  </a:lnTo>
                  <a:lnTo>
                    <a:pt x="356590" y="17729"/>
                  </a:lnTo>
                  <a:close/>
                </a:path>
                <a:path w="401954" h="43814">
                  <a:moveTo>
                    <a:pt x="356590" y="0"/>
                  </a:moveTo>
                  <a:lnTo>
                    <a:pt x="352653" y="0"/>
                  </a:lnTo>
                  <a:lnTo>
                    <a:pt x="352653" y="5905"/>
                  </a:lnTo>
                  <a:lnTo>
                    <a:pt x="356590" y="5905"/>
                  </a:lnTo>
                  <a:lnTo>
                    <a:pt x="356590" y="0"/>
                  </a:lnTo>
                  <a:close/>
                </a:path>
                <a:path w="401954" h="43814">
                  <a:moveTo>
                    <a:pt x="401904" y="17729"/>
                  </a:moveTo>
                  <a:lnTo>
                    <a:pt x="397967" y="17729"/>
                  </a:lnTo>
                  <a:lnTo>
                    <a:pt x="397967" y="23634"/>
                  </a:lnTo>
                  <a:lnTo>
                    <a:pt x="401904" y="23634"/>
                  </a:lnTo>
                  <a:lnTo>
                    <a:pt x="401904" y="17729"/>
                  </a:lnTo>
                  <a:close/>
                </a:path>
                <a:path w="401954" h="43814">
                  <a:moveTo>
                    <a:pt x="401904" y="0"/>
                  </a:moveTo>
                  <a:lnTo>
                    <a:pt x="397967" y="0"/>
                  </a:lnTo>
                  <a:lnTo>
                    <a:pt x="397967" y="5905"/>
                  </a:lnTo>
                  <a:lnTo>
                    <a:pt x="401904" y="5905"/>
                  </a:lnTo>
                  <a:lnTo>
                    <a:pt x="401904" y="0"/>
                  </a:lnTo>
                  <a:close/>
                </a:path>
              </a:pathLst>
            </a:custGeom>
            <a:solidFill>
              <a:srgbClr val="FFFF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078465" y="5493257"/>
              <a:ext cx="339090" cy="169545"/>
            </a:xfrm>
            <a:custGeom>
              <a:avLst/>
              <a:gdLst/>
              <a:ahLst/>
              <a:cxnLst/>
              <a:rect l="l" t="t" r="r" b="b"/>
              <a:pathLst>
                <a:path w="339089" h="169545">
                  <a:moveTo>
                    <a:pt x="338865" y="0"/>
                  </a:moveTo>
                  <a:lnTo>
                    <a:pt x="0" y="0"/>
                  </a:lnTo>
                  <a:lnTo>
                    <a:pt x="0" y="169432"/>
                  </a:lnTo>
                  <a:lnTo>
                    <a:pt x="338865" y="169432"/>
                  </a:lnTo>
                  <a:lnTo>
                    <a:pt x="338865" y="0"/>
                  </a:lnTo>
                  <a:close/>
                </a:path>
              </a:pathLst>
            </a:custGeom>
            <a:solidFill>
              <a:srgbClr val="ABAB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078465" y="5493257"/>
              <a:ext cx="339090" cy="169545"/>
            </a:xfrm>
            <a:custGeom>
              <a:avLst/>
              <a:gdLst/>
              <a:ahLst/>
              <a:cxnLst/>
              <a:rect l="l" t="t" r="r" b="b"/>
              <a:pathLst>
                <a:path w="339089" h="169545">
                  <a:moveTo>
                    <a:pt x="0" y="0"/>
                  </a:moveTo>
                  <a:lnTo>
                    <a:pt x="338865" y="0"/>
                  </a:lnTo>
                  <a:lnTo>
                    <a:pt x="338865" y="169432"/>
                  </a:lnTo>
                  <a:lnTo>
                    <a:pt x="0" y="16943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010747" y="5648396"/>
              <a:ext cx="886460" cy="37465"/>
            </a:xfrm>
            <a:custGeom>
              <a:avLst/>
              <a:gdLst/>
              <a:ahLst/>
              <a:cxnLst/>
              <a:rect l="l" t="t" r="r" b="b"/>
              <a:pathLst>
                <a:path w="886459" h="37464">
                  <a:moveTo>
                    <a:pt x="885875" y="0"/>
                  </a:moveTo>
                  <a:lnTo>
                    <a:pt x="0" y="0"/>
                  </a:lnTo>
                  <a:lnTo>
                    <a:pt x="0" y="37134"/>
                  </a:lnTo>
                  <a:lnTo>
                    <a:pt x="885875" y="37134"/>
                  </a:lnTo>
                  <a:lnTo>
                    <a:pt x="885875" y="0"/>
                  </a:lnTo>
                  <a:close/>
                </a:path>
              </a:pathLst>
            </a:custGeom>
            <a:solidFill>
              <a:srgbClr val="99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010747" y="5648396"/>
              <a:ext cx="886460" cy="37465"/>
            </a:xfrm>
            <a:custGeom>
              <a:avLst/>
              <a:gdLst/>
              <a:ahLst/>
              <a:cxnLst/>
              <a:rect l="l" t="t" r="r" b="b"/>
              <a:pathLst>
                <a:path w="886459" h="37464">
                  <a:moveTo>
                    <a:pt x="0" y="0"/>
                  </a:moveTo>
                  <a:lnTo>
                    <a:pt x="885875" y="0"/>
                  </a:lnTo>
                  <a:lnTo>
                    <a:pt x="885875" y="37134"/>
                  </a:lnTo>
                  <a:lnTo>
                    <a:pt x="0" y="37134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312712" y="5283185"/>
              <a:ext cx="167005" cy="64135"/>
            </a:xfrm>
            <a:custGeom>
              <a:avLst/>
              <a:gdLst/>
              <a:ahLst/>
              <a:cxnLst/>
              <a:rect l="l" t="t" r="r" b="b"/>
              <a:pathLst>
                <a:path w="167004" h="64135">
                  <a:moveTo>
                    <a:pt x="166916" y="63512"/>
                  </a:moveTo>
                  <a:lnTo>
                    <a:pt x="0" y="0"/>
                  </a:lnTo>
                </a:path>
              </a:pathLst>
            </a:custGeom>
            <a:ln w="6349">
              <a:solidFill>
                <a:srgbClr val="9966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428023" y="5323798"/>
              <a:ext cx="0" cy="312420"/>
            </a:xfrm>
            <a:custGeom>
              <a:avLst/>
              <a:gdLst/>
              <a:ahLst/>
              <a:cxnLst/>
              <a:rect l="l" t="t" r="r" b="b"/>
              <a:pathLst>
                <a:path h="312420">
                  <a:moveTo>
                    <a:pt x="0" y="0"/>
                  </a:moveTo>
                  <a:lnTo>
                    <a:pt x="0" y="311924"/>
                  </a:lnTo>
                </a:path>
              </a:pathLst>
            </a:custGeom>
            <a:ln w="6350">
              <a:solidFill>
                <a:srgbClr val="9966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09969" y="5261499"/>
              <a:ext cx="187325" cy="69215"/>
            </a:xfrm>
            <a:custGeom>
              <a:avLst/>
              <a:gdLst/>
              <a:ahLst/>
              <a:cxnLst/>
              <a:rect l="l" t="t" r="r" b="b"/>
              <a:pathLst>
                <a:path w="187325" h="69214">
                  <a:moveTo>
                    <a:pt x="186918" y="68859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08348" y="5297565"/>
              <a:ext cx="0" cy="341630"/>
            </a:xfrm>
            <a:custGeom>
              <a:avLst/>
              <a:gdLst/>
              <a:ahLst/>
              <a:cxnLst/>
              <a:rect l="l" t="t" r="r" b="b"/>
              <a:pathLst>
                <a:path h="341629">
                  <a:moveTo>
                    <a:pt x="0" y="0"/>
                  </a:moveTo>
                  <a:lnTo>
                    <a:pt x="0" y="341439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75578" y="5280804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68931" y="5269741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455" y="0"/>
                  </a:moveTo>
                  <a:lnTo>
                    <a:pt x="7378" y="0"/>
                  </a:lnTo>
                  <a:lnTo>
                    <a:pt x="3302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2" y="14757"/>
                  </a:lnTo>
                  <a:lnTo>
                    <a:pt x="11455" y="14757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468931" y="5269741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7378" y="0"/>
                  </a:moveTo>
                  <a:lnTo>
                    <a:pt x="3302" y="0"/>
                  </a:lnTo>
                  <a:lnTo>
                    <a:pt x="0" y="3302"/>
                  </a:lnTo>
                  <a:lnTo>
                    <a:pt x="0" y="7378"/>
                  </a:lnTo>
                  <a:lnTo>
                    <a:pt x="0" y="11455"/>
                  </a:lnTo>
                  <a:lnTo>
                    <a:pt x="3302" y="14757"/>
                  </a:lnTo>
                  <a:lnTo>
                    <a:pt x="7378" y="14757"/>
                  </a:lnTo>
                  <a:lnTo>
                    <a:pt x="11455" y="14757"/>
                  </a:lnTo>
                  <a:lnTo>
                    <a:pt x="14757" y="11455"/>
                  </a:lnTo>
                  <a:lnTo>
                    <a:pt x="14757" y="7378"/>
                  </a:lnTo>
                  <a:lnTo>
                    <a:pt x="14757" y="3302"/>
                  </a:lnTo>
                  <a:lnTo>
                    <a:pt x="11455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448287" y="5270606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440589" y="5257428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455" y="0"/>
                  </a:moveTo>
                  <a:lnTo>
                    <a:pt x="7378" y="0"/>
                  </a:lnTo>
                  <a:lnTo>
                    <a:pt x="3302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2" y="14770"/>
                  </a:lnTo>
                  <a:lnTo>
                    <a:pt x="11455" y="14770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440589" y="5257428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7378" y="0"/>
                  </a:moveTo>
                  <a:lnTo>
                    <a:pt x="3302" y="0"/>
                  </a:lnTo>
                  <a:lnTo>
                    <a:pt x="0" y="3302"/>
                  </a:lnTo>
                  <a:lnTo>
                    <a:pt x="0" y="7378"/>
                  </a:lnTo>
                  <a:lnTo>
                    <a:pt x="0" y="11455"/>
                  </a:lnTo>
                  <a:lnTo>
                    <a:pt x="3302" y="14770"/>
                  </a:lnTo>
                  <a:lnTo>
                    <a:pt x="7378" y="14770"/>
                  </a:lnTo>
                  <a:lnTo>
                    <a:pt x="11455" y="14770"/>
                  </a:lnTo>
                  <a:lnTo>
                    <a:pt x="14757" y="11455"/>
                  </a:lnTo>
                  <a:lnTo>
                    <a:pt x="14757" y="7378"/>
                  </a:lnTo>
                  <a:lnTo>
                    <a:pt x="14757" y="3302"/>
                  </a:lnTo>
                  <a:lnTo>
                    <a:pt x="11455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372233" y="5244952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365586" y="5233885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455" y="0"/>
                  </a:moveTo>
                  <a:lnTo>
                    <a:pt x="7378" y="0"/>
                  </a:lnTo>
                  <a:lnTo>
                    <a:pt x="3302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2" y="14770"/>
                  </a:lnTo>
                  <a:lnTo>
                    <a:pt x="11455" y="14770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365586" y="5233885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7378" y="0"/>
                  </a:moveTo>
                  <a:lnTo>
                    <a:pt x="3302" y="0"/>
                  </a:lnTo>
                  <a:lnTo>
                    <a:pt x="0" y="3302"/>
                  </a:lnTo>
                  <a:lnTo>
                    <a:pt x="0" y="7378"/>
                  </a:lnTo>
                  <a:lnTo>
                    <a:pt x="0" y="11455"/>
                  </a:lnTo>
                  <a:lnTo>
                    <a:pt x="3302" y="14770"/>
                  </a:lnTo>
                  <a:lnTo>
                    <a:pt x="7378" y="14770"/>
                  </a:lnTo>
                  <a:lnTo>
                    <a:pt x="11455" y="14770"/>
                  </a:lnTo>
                  <a:lnTo>
                    <a:pt x="14757" y="11455"/>
                  </a:lnTo>
                  <a:lnTo>
                    <a:pt x="14757" y="7378"/>
                  </a:lnTo>
                  <a:lnTo>
                    <a:pt x="14757" y="3302"/>
                  </a:lnTo>
                  <a:lnTo>
                    <a:pt x="11455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344943" y="5234750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337240" y="5221576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455" y="0"/>
                  </a:moveTo>
                  <a:lnTo>
                    <a:pt x="7378" y="0"/>
                  </a:lnTo>
                  <a:lnTo>
                    <a:pt x="3302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2" y="14757"/>
                  </a:lnTo>
                  <a:lnTo>
                    <a:pt x="11455" y="14757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337240" y="5221576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7378" y="0"/>
                  </a:moveTo>
                  <a:lnTo>
                    <a:pt x="3302" y="0"/>
                  </a:lnTo>
                  <a:lnTo>
                    <a:pt x="0" y="3302"/>
                  </a:lnTo>
                  <a:lnTo>
                    <a:pt x="0" y="7378"/>
                  </a:lnTo>
                  <a:lnTo>
                    <a:pt x="0" y="11455"/>
                  </a:lnTo>
                  <a:lnTo>
                    <a:pt x="3302" y="14757"/>
                  </a:lnTo>
                  <a:lnTo>
                    <a:pt x="7378" y="14757"/>
                  </a:lnTo>
                  <a:lnTo>
                    <a:pt x="11455" y="14757"/>
                  </a:lnTo>
                  <a:lnTo>
                    <a:pt x="14757" y="11455"/>
                  </a:lnTo>
                  <a:lnTo>
                    <a:pt x="14757" y="7378"/>
                  </a:lnTo>
                  <a:lnTo>
                    <a:pt x="14757" y="3302"/>
                  </a:lnTo>
                  <a:lnTo>
                    <a:pt x="11455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5912644" y="5283185"/>
              <a:ext cx="167005" cy="64135"/>
            </a:xfrm>
            <a:custGeom>
              <a:avLst/>
              <a:gdLst/>
              <a:ahLst/>
              <a:cxnLst/>
              <a:rect l="l" t="t" r="r" b="b"/>
              <a:pathLst>
                <a:path w="167004" h="64135">
                  <a:moveTo>
                    <a:pt x="166916" y="63512"/>
                  </a:moveTo>
                  <a:lnTo>
                    <a:pt x="0" y="0"/>
                  </a:lnTo>
                </a:path>
              </a:pathLst>
            </a:custGeom>
            <a:ln w="6349">
              <a:solidFill>
                <a:srgbClr val="9966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027954" y="5323798"/>
              <a:ext cx="0" cy="312420"/>
            </a:xfrm>
            <a:custGeom>
              <a:avLst/>
              <a:gdLst/>
              <a:ahLst/>
              <a:cxnLst/>
              <a:rect l="l" t="t" r="r" b="b"/>
              <a:pathLst>
                <a:path h="312420">
                  <a:moveTo>
                    <a:pt x="0" y="0"/>
                  </a:moveTo>
                  <a:lnTo>
                    <a:pt x="0" y="311924"/>
                  </a:lnTo>
                </a:path>
              </a:pathLst>
            </a:custGeom>
            <a:ln w="6350">
              <a:solidFill>
                <a:srgbClr val="9966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5909900" y="5261499"/>
              <a:ext cx="187325" cy="69215"/>
            </a:xfrm>
            <a:custGeom>
              <a:avLst/>
              <a:gdLst/>
              <a:ahLst/>
              <a:cxnLst/>
              <a:rect l="l" t="t" r="r" b="b"/>
              <a:pathLst>
                <a:path w="187325" h="69214">
                  <a:moveTo>
                    <a:pt x="186918" y="68859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008281" y="5297565"/>
              <a:ext cx="0" cy="341630"/>
            </a:xfrm>
            <a:custGeom>
              <a:avLst/>
              <a:gdLst/>
              <a:ahLst/>
              <a:cxnLst/>
              <a:rect l="l" t="t" r="r" b="b"/>
              <a:pathLst>
                <a:path h="341629">
                  <a:moveTo>
                    <a:pt x="0" y="0"/>
                  </a:moveTo>
                  <a:lnTo>
                    <a:pt x="0" y="341439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6075511" y="5280804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6068866" y="5269741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455" y="0"/>
                  </a:moveTo>
                  <a:lnTo>
                    <a:pt x="7378" y="0"/>
                  </a:lnTo>
                  <a:lnTo>
                    <a:pt x="3302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2" y="14757"/>
                  </a:lnTo>
                  <a:lnTo>
                    <a:pt x="11455" y="14757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068866" y="5269741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7378" y="0"/>
                  </a:moveTo>
                  <a:lnTo>
                    <a:pt x="3302" y="0"/>
                  </a:lnTo>
                  <a:lnTo>
                    <a:pt x="0" y="3302"/>
                  </a:lnTo>
                  <a:lnTo>
                    <a:pt x="0" y="7378"/>
                  </a:lnTo>
                  <a:lnTo>
                    <a:pt x="0" y="11455"/>
                  </a:lnTo>
                  <a:lnTo>
                    <a:pt x="3302" y="14757"/>
                  </a:lnTo>
                  <a:lnTo>
                    <a:pt x="7378" y="14757"/>
                  </a:lnTo>
                  <a:lnTo>
                    <a:pt x="11455" y="14757"/>
                  </a:lnTo>
                  <a:lnTo>
                    <a:pt x="14757" y="11455"/>
                  </a:lnTo>
                  <a:lnTo>
                    <a:pt x="14757" y="7378"/>
                  </a:lnTo>
                  <a:lnTo>
                    <a:pt x="14757" y="3302"/>
                  </a:lnTo>
                  <a:lnTo>
                    <a:pt x="11455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048222" y="5270606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6040520" y="5257428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455" y="0"/>
                  </a:moveTo>
                  <a:lnTo>
                    <a:pt x="7378" y="0"/>
                  </a:lnTo>
                  <a:lnTo>
                    <a:pt x="3302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2" y="14770"/>
                  </a:lnTo>
                  <a:lnTo>
                    <a:pt x="11455" y="14770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6040520" y="5257428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7378" y="0"/>
                  </a:moveTo>
                  <a:lnTo>
                    <a:pt x="3302" y="0"/>
                  </a:lnTo>
                  <a:lnTo>
                    <a:pt x="0" y="3302"/>
                  </a:lnTo>
                  <a:lnTo>
                    <a:pt x="0" y="7378"/>
                  </a:lnTo>
                  <a:lnTo>
                    <a:pt x="0" y="11455"/>
                  </a:lnTo>
                  <a:lnTo>
                    <a:pt x="3302" y="14770"/>
                  </a:lnTo>
                  <a:lnTo>
                    <a:pt x="7378" y="14770"/>
                  </a:lnTo>
                  <a:lnTo>
                    <a:pt x="11455" y="14770"/>
                  </a:lnTo>
                  <a:lnTo>
                    <a:pt x="14757" y="11455"/>
                  </a:lnTo>
                  <a:lnTo>
                    <a:pt x="14757" y="7378"/>
                  </a:lnTo>
                  <a:lnTo>
                    <a:pt x="14757" y="3302"/>
                  </a:lnTo>
                  <a:lnTo>
                    <a:pt x="11455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972166" y="5244952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5965517" y="5233885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455" y="0"/>
                  </a:moveTo>
                  <a:lnTo>
                    <a:pt x="7378" y="0"/>
                  </a:lnTo>
                  <a:lnTo>
                    <a:pt x="3302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2" y="14770"/>
                  </a:lnTo>
                  <a:lnTo>
                    <a:pt x="11455" y="14770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5965517" y="5233885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7378" y="0"/>
                  </a:moveTo>
                  <a:lnTo>
                    <a:pt x="3302" y="0"/>
                  </a:lnTo>
                  <a:lnTo>
                    <a:pt x="0" y="3302"/>
                  </a:lnTo>
                  <a:lnTo>
                    <a:pt x="0" y="7378"/>
                  </a:lnTo>
                  <a:lnTo>
                    <a:pt x="0" y="11455"/>
                  </a:lnTo>
                  <a:lnTo>
                    <a:pt x="3302" y="14770"/>
                  </a:lnTo>
                  <a:lnTo>
                    <a:pt x="7378" y="14770"/>
                  </a:lnTo>
                  <a:lnTo>
                    <a:pt x="11455" y="14770"/>
                  </a:lnTo>
                  <a:lnTo>
                    <a:pt x="14757" y="11455"/>
                  </a:lnTo>
                  <a:lnTo>
                    <a:pt x="14757" y="7378"/>
                  </a:lnTo>
                  <a:lnTo>
                    <a:pt x="14757" y="3302"/>
                  </a:lnTo>
                  <a:lnTo>
                    <a:pt x="11455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5944877" y="5234750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5937174" y="5221576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455" y="0"/>
                  </a:moveTo>
                  <a:lnTo>
                    <a:pt x="7378" y="0"/>
                  </a:lnTo>
                  <a:lnTo>
                    <a:pt x="3302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2" y="14757"/>
                  </a:lnTo>
                  <a:lnTo>
                    <a:pt x="11455" y="14757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5937174" y="5221576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7378" y="0"/>
                  </a:moveTo>
                  <a:lnTo>
                    <a:pt x="3302" y="0"/>
                  </a:lnTo>
                  <a:lnTo>
                    <a:pt x="0" y="3302"/>
                  </a:lnTo>
                  <a:lnTo>
                    <a:pt x="0" y="7378"/>
                  </a:lnTo>
                  <a:lnTo>
                    <a:pt x="0" y="11455"/>
                  </a:lnTo>
                  <a:lnTo>
                    <a:pt x="3302" y="14757"/>
                  </a:lnTo>
                  <a:lnTo>
                    <a:pt x="7378" y="14757"/>
                  </a:lnTo>
                  <a:lnTo>
                    <a:pt x="11455" y="14757"/>
                  </a:lnTo>
                  <a:lnTo>
                    <a:pt x="14757" y="11455"/>
                  </a:lnTo>
                  <a:lnTo>
                    <a:pt x="14757" y="7378"/>
                  </a:lnTo>
                  <a:lnTo>
                    <a:pt x="14757" y="3302"/>
                  </a:lnTo>
                  <a:lnTo>
                    <a:pt x="11455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6080424" y="5277894"/>
              <a:ext cx="393700" cy="52069"/>
            </a:xfrm>
            <a:custGeom>
              <a:avLst/>
              <a:gdLst/>
              <a:ahLst/>
              <a:cxnLst/>
              <a:rect l="l" t="t" r="r" b="b"/>
              <a:pathLst>
                <a:path w="393700" h="52070">
                  <a:moveTo>
                    <a:pt x="393509" y="3276"/>
                  </a:moveTo>
                  <a:lnTo>
                    <a:pt x="361997" y="19825"/>
                  </a:lnTo>
                  <a:lnTo>
                    <a:pt x="276683" y="47134"/>
                  </a:lnTo>
                  <a:lnTo>
                    <a:pt x="151406" y="51695"/>
                  </a:ln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6044352" y="5264775"/>
              <a:ext cx="393700" cy="52069"/>
            </a:xfrm>
            <a:custGeom>
              <a:avLst/>
              <a:gdLst/>
              <a:ahLst/>
              <a:cxnLst/>
              <a:rect l="l" t="t" r="r" b="b"/>
              <a:pathLst>
                <a:path w="393700" h="52070">
                  <a:moveTo>
                    <a:pt x="393509" y="3276"/>
                  </a:moveTo>
                  <a:lnTo>
                    <a:pt x="361997" y="19825"/>
                  </a:lnTo>
                  <a:lnTo>
                    <a:pt x="276683" y="47134"/>
                  </a:lnTo>
                  <a:lnTo>
                    <a:pt x="151406" y="51695"/>
                  </a:ln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5975488" y="5238542"/>
              <a:ext cx="393700" cy="52069"/>
            </a:xfrm>
            <a:custGeom>
              <a:avLst/>
              <a:gdLst/>
              <a:ahLst/>
              <a:cxnLst/>
              <a:rect l="l" t="t" r="r" b="b"/>
              <a:pathLst>
                <a:path w="393700" h="52070">
                  <a:moveTo>
                    <a:pt x="393509" y="3276"/>
                  </a:moveTo>
                  <a:lnTo>
                    <a:pt x="361998" y="19825"/>
                  </a:lnTo>
                  <a:lnTo>
                    <a:pt x="276688" y="47134"/>
                  </a:lnTo>
                  <a:lnTo>
                    <a:pt x="151411" y="51695"/>
                  </a:ln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5942695" y="5225424"/>
              <a:ext cx="393700" cy="52069"/>
            </a:xfrm>
            <a:custGeom>
              <a:avLst/>
              <a:gdLst/>
              <a:ahLst/>
              <a:cxnLst/>
              <a:rect l="l" t="t" r="r" b="b"/>
              <a:pathLst>
                <a:path w="393700" h="52070">
                  <a:moveTo>
                    <a:pt x="393509" y="3276"/>
                  </a:moveTo>
                  <a:lnTo>
                    <a:pt x="361998" y="19827"/>
                  </a:lnTo>
                  <a:lnTo>
                    <a:pt x="276688" y="47139"/>
                  </a:lnTo>
                  <a:lnTo>
                    <a:pt x="151411" y="51700"/>
                  </a:ln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5525694" y="5283185"/>
              <a:ext cx="167005" cy="64135"/>
            </a:xfrm>
            <a:custGeom>
              <a:avLst/>
              <a:gdLst/>
              <a:ahLst/>
              <a:cxnLst/>
              <a:rect l="l" t="t" r="r" b="b"/>
              <a:pathLst>
                <a:path w="167004" h="64135">
                  <a:moveTo>
                    <a:pt x="166916" y="63512"/>
                  </a:moveTo>
                  <a:lnTo>
                    <a:pt x="0" y="0"/>
                  </a:lnTo>
                </a:path>
              </a:pathLst>
            </a:custGeom>
            <a:ln w="6349">
              <a:solidFill>
                <a:srgbClr val="9966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5641006" y="5323798"/>
              <a:ext cx="0" cy="312420"/>
            </a:xfrm>
            <a:custGeom>
              <a:avLst/>
              <a:gdLst/>
              <a:ahLst/>
              <a:cxnLst/>
              <a:rect l="l" t="t" r="r" b="b"/>
              <a:pathLst>
                <a:path h="312420">
                  <a:moveTo>
                    <a:pt x="0" y="0"/>
                  </a:moveTo>
                  <a:lnTo>
                    <a:pt x="0" y="311924"/>
                  </a:lnTo>
                </a:path>
              </a:pathLst>
            </a:custGeom>
            <a:ln w="6350">
              <a:solidFill>
                <a:srgbClr val="9966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5522951" y="5261499"/>
              <a:ext cx="187325" cy="69215"/>
            </a:xfrm>
            <a:custGeom>
              <a:avLst/>
              <a:gdLst/>
              <a:ahLst/>
              <a:cxnLst/>
              <a:rect l="l" t="t" r="r" b="b"/>
              <a:pathLst>
                <a:path w="187325" h="69214">
                  <a:moveTo>
                    <a:pt x="186918" y="68859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5621330" y="5297565"/>
              <a:ext cx="0" cy="341630"/>
            </a:xfrm>
            <a:custGeom>
              <a:avLst/>
              <a:gdLst/>
              <a:ahLst/>
              <a:cxnLst/>
              <a:rect l="l" t="t" r="r" b="b"/>
              <a:pathLst>
                <a:path h="341629">
                  <a:moveTo>
                    <a:pt x="0" y="0"/>
                  </a:moveTo>
                  <a:lnTo>
                    <a:pt x="0" y="341439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5688561" y="5280804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5681917" y="5269741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455" y="0"/>
                  </a:moveTo>
                  <a:lnTo>
                    <a:pt x="7378" y="0"/>
                  </a:lnTo>
                  <a:lnTo>
                    <a:pt x="3302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2" y="14757"/>
                  </a:lnTo>
                  <a:lnTo>
                    <a:pt x="11455" y="14757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5681917" y="5269741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7378" y="0"/>
                  </a:moveTo>
                  <a:lnTo>
                    <a:pt x="3302" y="0"/>
                  </a:lnTo>
                  <a:lnTo>
                    <a:pt x="0" y="3302"/>
                  </a:lnTo>
                  <a:lnTo>
                    <a:pt x="0" y="7378"/>
                  </a:lnTo>
                  <a:lnTo>
                    <a:pt x="0" y="11455"/>
                  </a:lnTo>
                  <a:lnTo>
                    <a:pt x="3302" y="14757"/>
                  </a:lnTo>
                  <a:lnTo>
                    <a:pt x="7378" y="14757"/>
                  </a:lnTo>
                  <a:lnTo>
                    <a:pt x="11455" y="14757"/>
                  </a:lnTo>
                  <a:lnTo>
                    <a:pt x="14757" y="11455"/>
                  </a:lnTo>
                  <a:lnTo>
                    <a:pt x="14757" y="7378"/>
                  </a:lnTo>
                  <a:lnTo>
                    <a:pt x="14757" y="3302"/>
                  </a:lnTo>
                  <a:lnTo>
                    <a:pt x="11455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5661273" y="5270606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5653571" y="5257428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455" y="0"/>
                  </a:moveTo>
                  <a:lnTo>
                    <a:pt x="7378" y="0"/>
                  </a:lnTo>
                  <a:lnTo>
                    <a:pt x="3302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2" y="14770"/>
                  </a:lnTo>
                  <a:lnTo>
                    <a:pt x="11455" y="14770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5653571" y="5257428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7378" y="0"/>
                  </a:moveTo>
                  <a:lnTo>
                    <a:pt x="3302" y="0"/>
                  </a:lnTo>
                  <a:lnTo>
                    <a:pt x="0" y="3302"/>
                  </a:lnTo>
                  <a:lnTo>
                    <a:pt x="0" y="7378"/>
                  </a:lnTo>
                  <a:lnTo>
                    <a:pt x="0" y="11455"/>
                  </a:lnTo>
                  <a:lnTo>
                    <a:pt x="3302" y="14770"/>
                  </a:lnTo>
                  <a:lnTo>
                    <a:pt x="7378" y="14770"/>
                  </a:lnTo>
                  <a:lnTo>
                    <a:pt x="11455" y="14770"/>
                  </a:lnTo>
                  <a:lnTo>
                    <a:pt x="14757" y="11455"/>
                  </a:lnTo>
                  <a:lnTo>
                    <a:pt x="14757" y="7378"/>
                  </a:lnTo>
                  <a:lnTo>
                    <a:pt x="14757" y="3302"/>
                  </a:lnTo>
                  <a:lnTo>
                    <a:pt x="11455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5585216" y="5244952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5578568" y="5233885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455" y="0"/>
                  </a:moveTo>
                  <a:lnTo>
                    <a:pt x="7378" y="0"/>
                  </a:lnTo>
                  <a:lnTo>
                    <a:pt x="3302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2" y="14770"/>
                  </a:lnTo>
                  <a:lnTo>
                    <a:pt x="11455" y="14770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5578568" y="5233885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7378" y="0"/>
                  </a:moveTo>
                  <a:lnTo>
                    <a:pt x="3302" y="0"/>
                  </a:lnTo>
                  <a:lnTo>
                    <a:pt x="0" y="3302"/>
                  </a:lnTo>
                  <a:lnTo>
                    <a:pt x="0" y="7378"/>
                  </a:lnTo>
                  <a:lnTo>
                    <a:pt x="0" y="11455"/>
                  </a:lnTo>
                  <a:lnTo>
                    <a:pt x="3302" y="14770"/>
                  </a:lnTo>
                  <a:lnTo>
                    <a:pt x="7378" y="14770"/>
                  </a:lnTo>
                  <a:lnTo>
                    <a:pt x="11455" y="14770"/>
                  </a:lnTo>
                  <a:lnTo>
                    <a:pt x="14757" y="11455"/>
                  </a:lnTo>
                  <a:lnTo>
                    <a:pt x="14757" y="7378"/>
                  </a:lnTo>
                  <a:lnTo>
                    <a:pt x="14757" y="3302"/>
                  </a:lnTo>
                  <a:lnTo>
                    <a:pt x="11455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5557929" y="5234750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5550225" y="5221576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455" y="0"/>
                  </a:moveTo>
                  <a:lnTo>
                    <a:pt x="7378" y="0"/>
                  </a:lnTo>
                  <a:lnTo>
                    <a:pt x="3302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2" y="14757"/>
                  </a:lnTo>
                  <a:lnTo>
                    <a:pt x="11455" y="14757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5550225" y="5221576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7378" y="0"/>
                  </a:moveTo>
                  <a:lnTo>
                    <a:pt x="3302" y="0"/>
                  </a:lnTo>
                  <a:lnTo>
                    <a:pt x="0" y="3302"/>
                  </a:lnTo>
                  <a:lnTo>
                    <a:pt x="0" y="7378"/>
                  </a:lnTo>
                  <a:lnTo>
                    <a:pt x="0" y="11455"/>
                  </a:lnTo>
                  <a:lnTo>
                    <a:pt x="3302" y="14757"/>
                  </a:lnTo>
                  <a:lnTo>
                    <a:pt x="7378" y="14757"/>
                  </a:lnTo>
                  <a:lnTo>
                    <a:pt x="11455" y="14757"/>
                  </a:lnTo>
                  <a:lnTo>
                    <a:pt x="14757" y="11455"/>
                  </a:lnTo>
                  <a:lnTo>
                    <a:pt x="14757" y="7378"/>
                  </a:lnTo>
                  <a:lnTo>
                    <a:pt x="14757" y="3302"/>
                  </a:lnTo>
                  <a:lnTo>
                    <a:pt x="11455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5683636" y="5277894"/>
              <a:ext cx="393700" cy="52069"/>
            </a:xfrm>
            <a:custGeom>
              <a:avLst/>
              <a:gdLst/>
              <a:ahLst/>
              <a:cxnLst/>
              <a:rect l="l" t="t" r="r" b="b"/>
              <a:pathLst>
                <a:path w="393700" h="52070">
                  <a:moveTo>
                    <a:pt x="393509" y="3276"/>
                  </a:moveTo>
                  <a:lnTo>
                    <a:pt x="361998" y="19825"/>
                  </a:lnTo>
                  <a:lnTo>
                    <a:pt x="276688" y="47134"/>
                  </a:lnTo>
                  <a:lnTo>
                    <a:pt x="151411" y="51695"/>
                  </a:ln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5647564" y="5264775"/>
              <a:ext cx="393700" cy="52069"/>
            </a:xfrm>
            <a:custGeom>
              <a:avLst/>
              <a:gdLst/>
              <a:ahLst/>
              <a:cxnLst/>
              <a:rect l="l" t="t" r="r" b="b"/>
              <a:pathLst>
                <a:path w="393700" h="52070">
                  <a:moveTo>
                    <a:pt x="393509" y="3276"/>
                  </a:moveTo>
                  <a:lnTo>
                    <a:pt x="361998" y="19825"/>
                  </a:lnTo>
                  <a:lnTo>
                    <a:pt x="276688" y="47134"/>
                  </a:lnTo>
                  <a:lnTo>
                    <a:pt x="151411" y="51695"/>
                  </a:ln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5578699" y="5238542"/>
              <a:ext cx="393700" cy="52069"/>
            </a:xfrm>
            <a:custGeom>
              <a:avLst/>
              <a:gdLst/>
              <a:ahLst/>
              <a:cxnLst/>
              <a:rect l="l" t="t" r="r" b="b"/>
              <a:pathLst>
                <a:path w="393700" h="52070">
                  <a:moveTo>
                    <a:pt x="393509" y="3276"/>
                  </a:moveTo>
                  <a:lnTo>
                    <a:pt x="361998" y="19825"/>
                  </a:lnTo>
                  <a:lnTo>
                    <a:pt x="276688" y="47134"/>
                  </a:lnTo>
                  <a:lnTo>
                    <a:pt x="151411" y="51695"/>
                  </a:ln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5545907" y="5225424"/>
              <a:ext cx="393700" cy="52069"/>
            </a:xfrm>
            <a:custGeom>
              <a:avLst/>
              <a:gdLst/>
              <a:ahLst/>
              <a:cxnLst/>
              <a:rect l="l" t="t" r="r" b="b"/>
              <a:pathLst>
                <a:path w="393700" h="52070">
                  <a:moveTo>
                    <a:pt x="393509" y="3276"/>
                  </a:moveTo>
                  <a:lnTo>
                    <a:pt x="361998" y="19827"/>
                  </a:lnTo>
                  <a:lnTo>
                    <a:pt x="276688" y="47139"/>
                  </a:lnTo>
                  <a:lnTo>
                    <a:pt x="151411" y="51700"/>
                  </a:ln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1364000" y="5295041"/>
              <a:ext cx="167005" cy="64135"/>
            </a:xfrm>
            <a:custGeom>
              <a:avLst/>
              <a:gdLst/>
              <a:ahLst/>
              <a:cxnLst/>
              <a:rect l="l" t="t" r="r" b="b"/>
              <a:pathLst>
                <a:path w="167005" h="64135">
                  <a:moveTo>
                    <a:pt x="0" y="63512"/>
                  </a:moveTo>
                  <a:lnTo>
                    <a:pt x="166916" y="0"/>
                  </a:lnTo>
                </a:path>
              </a:pathLst>
            </a:custGeom>
            <a:ln w="6349">
              <a:solidFill>
                <a:srgbClr val="9966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1415606" y="5335656"/>
              <a:ext cx="0" cy="312420"/>
            </a:xfrm>
            <a:custGeom>
              <a:avLst/>
              <a:gdLst/>
              <a:ahLst/>
              <a:cxnLst/>
              <a:rect l="l" t="t" r="r" b="b"/>
              <a:pathLst>
                <a:path h="312420">
                  <a:moveTo>
                    <a:pt x="0" y="0"/>
                  </a:moveTo>
                  <a:lnTo>
                    <a:pt x="0" y="311924"/>
                  </a:lnTo>
                </a:path>
              </a:pathLst>
            </a:custGeom>
            <a:ln w="6350">
              <a:solidFill>
                <a:srgbClr val="9966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1346742" y="5273353"/>
              <a:ext cx="187325" cy="69215"/>
            </a:xfrm>
            <a:custGeom>
              <a:avLst/>
              <a:gdLst/>
              <a:ahLst/>
              <a:cxnLst/>
              <a:rect l="l" t="t" r="r" b="b"/>
              <a:pathLst>
                <a:path w="187325" h="69214">
                  <a:moveTo>
                    <a:pt x="0" y="68859"/>
                  </a:moveTo>
                  <a:lnTo>
                    <a:pt x="186918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1435280" y="5309419"/>
              <a:ext cx="0" cy="341630"/>
            </a:xfrm>
            <a:custGeom>
              <a:avLst/>
              <a:gdLst/>
              <a:ahLst/>
              <a:cxnLst/>
              <a:rect l="l" t="t" r="r" b="b"/>
              <a:pathLst>
                <a:path h="341629">
                  <a:moveTo>
                    <a:pt x="0" y="0"/>
                  </a:moveTo>
                  <a:lnTo>
                    <a:pt x="0" y="341439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1368050" y="5292659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1359937" y="5281595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40" h="15239">
                  <a:moveTo>
                    <a:pt x="11455" y="0"/>
                  </a:moveTo>
                  <a:lnTo>
                    <a:pt x="7378" y="0"/>
                  </a:lnTo>
                  <a:lnTo>
                    <a:pt x="3302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2" y="14770"/>
                  </a:lnTo>
                  <a:lnTo>
                    <a:pt x="11455" y="14770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1359937" y="5281595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40" h="15239">
                  <a:moveTo>
                    <a:pt x="7378" y="0"/>
                  </a:moveTo>
                  <a:lnTo>
                    <a:pt x="11455" y="0"/>
                  </a:lnTo>
                  <a:lnTo>
                    <a:pt x="14757" y="3302"/>
                  </a:lnTo>
                  <a:lnTo>
                    <a:pt x="14757" y="7378"/>
                  </a:lnTo>
                  <a:lnTo>
                    <a:pt x="14757" y="11455"/>
                  </a:lnTo>
                  <a:lnTo>
                    <a:pt x="11455" y="14770"/>
                  </a:lnTo>
                  <a:lnTo>
                    <a:pt x="7378" y="14770"/>
                  </a:lnTo>
                  <a:lnTo>
                    <a:pt x="3302" y="14770"/>
                  </a:lnTo>
                  <a:lnTo>
                    <a:pt x="0" y="11455"/>
                  </a:lnTo>
                  <a:lnTo>
                    <a:pt x="0" y="7378"/>
                  </a:lnTo>
                  <a:lnTo>
                    <a:pt x="0" y="3302"/>
                  </a:lnTo>
                  <a:lnTo>
                    <a:pt x="3302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1395338" y="5282460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1388283" y="5269284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40" h="15239">
                  <a:moveTo>
                    <a:pt x="11455" y="0"/>
                  </a:moveTo>
                  <a:lnTo>
                    <a:pt x="7378" y="0"/>
                  </a:lnTo>
                  <a:lnTo>
                    <a:pt x="3302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2" y="14770"/>
                  </a:lnTo>
                  <a:lnTo>
                    <a:pt x="11455" y="14770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1388283" y="5269284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40" h="15239">
                  <a:moveTo>
                    <a:pt x="7378" y="0"/>
                  </a:moveTo>
                  <a:lnTo>
                    <a:pt x="11455" y="0"/>
                  </a:lnTo>
                  <a:lnTo>
                    <a:pt x="14757" y="3302"/>
                  </a:lnTo>
                  <a:lnTo>
                    <a:pt x="14757" y="7378"/>
                  </a:lnTo>
                  <a:lnTo>
                    <a:pt x="14757" y="11455"/>
                  </a:lnTo>
                  <a:lnTo>
                    <a:pt x="11455" y="14770"/>
                  </a:lnTo>
                  <a:lnTo>
                    <a:pt x="7378" y="14770"/>
                  </a:lnTo>
                  <a:lnTo>
                    <a:pt x="3302" y="14770"/>
                  </a:lnTo>
                  <a:lnTo>
                    <a:pt x="0" y="11455"/>
                  </a:lnTo>
                  <a:lnTo>
                    <a:pt x="0" y="7378"/>
                  </a:lnTo>
                  <a:lnTo>
                    <a:pt x="0" y="3302"/>
                  </a:lnTo>
                  <a:lnTo>
                    <a:pt x="3302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1471395" y="5256806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1463286" y="5245739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40" h="15239">
                  <a:moveTo>
                    <a:pt x="11455" y="0"/>
                  </a:moveTo>
                  <a:lnTo>
                    <a:pt x="7378" y="0"/>
                  </a:lnTo>
                  <a:lnTo>
                    <a:pt x="3302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2" y="14757"/>
                  </a:lnTo>
                  <a:lnTo>
                    <a:pt x="11455" y="14757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1463286" y="5245739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40" h="15239">
                  <a:moveTo>
                    <a:pt x="7378" y="0"/>
                  </a:moveTo>
                  <a:lnTo>
                    <a:pt x="11455" y="0"/>
                  </a:lnTo>
                  <a:lnTo>
                    <a:pt x="14757" y="3302"/>
                  </a:lnTo>
                  <a:lnTo>
                    <a:pt x="14757" y="7378"/>
                  </a:lnTo>
                  <a:lnTo>
                    <a:pt x="14757" y="11455"/>
                  </a:lnTo>
                  <a:lnTo>
                    <a:pt x="11455" y="14757"/>
                  </a:lnTo>
                  <a:lnTo>
                    <a:pt x="7378" y="14757"/>
                  </a:lnTo>
                  <a:lnTo>
                    <a:pt x="3302" y="14757"/>
                  </a:lnTo>
                  <a:lnTo>
                    <a:pt x="0" y="11455"/>
                  </a:lnTo>
                  <a:lnTo>
                    <a:pt x="0" y="7378"/>
                  </a:lnTo>
                  <a:lnTo>
                    <a:pt x="0" y="3302"/>
                  </a:lnTo>
                  <a:lnTo>
                    <a:pt x="3302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1498683" y="5246604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1491628" y="5233432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40" h="15239">
                  <a:moveTo>
                    <a:pt x="11455" y="0"/>
                  </a:moveTo>
                  <a:lnTo>
                    <a:pt x="7378" y="0"/>
                  </a:lnTo>
                  <a:lnTo>
                    <a:pt x="3302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2" y="14770"/>
                  </a:lnTo>
                  <a:lnTo>
                    <a:pt x="11455" y="14770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1491628" y="5233432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40" h="15239">
                  <a:moveTo>
                    <a:pt x="7378" y="0"/>
                  </a:moveTo>
                  <a:lnTo>
                    <a:pt x="11455" y="0"/>
                  </a:lnTo>
                  <a:lnTo>
                    <a:pt x="14757" y="3302"/>
                  </a:lnTo>
                  <a:lnTo>
                    <a:pt x="14757" y="7378"/>
                  </a:lnTo>
                  <a:lnTo>
                    <a:pt x="14757" y="11455"/>
                  </a:lnTo>
                  <a:lnTo>
                    <a:pt x="11455" y="14770"/>
                  </a:lnTo>
                  <a:lnTo>
                    <a:pt x="7378" y="14770"/>
                  </a:lnTo>
                  <a:lnTo>
                    <a:pt x="3302" y="14770"/>
                  </a:lnTo>
                  <a:lnTo>
                    <a:pt x="0" y="11455"/>
                  </a:lnTo>
                  <a:lnTo>
                    <a:pt x="0" y="7378"/>
                  </a:lnTo>
                  <a:lnTo>
                    <a:pt x="0" y="3302"/>
                  </a:lnTo>
                  <a:lnTo>
                    <a:pt x="3302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1764064" y="5295041"/>
              <a:ext cx="167005" cy="64135"/>
            </a:xfrm>
            <a:custGeom>
              <a:avLst/>
              <a:gdLst/>
              <a:ahLst/>
              <a:cxnLst/>
              <a:rect l="l" t="t" r="r" b="b"/>
              <a:pathLst>
                <a:path w="167005" h="64135">
                  <a:moveTo>
                    <a:pt x="0" y="63512"/>
                  </a:moveTo>
                  <a:lnTo>
                    <a:pt x="166916" y="0"/>
                  </a:lnTo>
                </a:path>
              </a:pathLst>
            </a:custGeom>
            <a:ln w="6349">
              <a:solidFill>
                <a:srgbClr val="9966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1815670" y="5335656"/>
              <a:ext cx="0" cy="312420"/>
            </a:xfrm>
            <a:custGeom>
              <a:avLst/>
              <a:gdLst/>
              <a:ahLst/>
              <a:cxnLst/>
              <a:rect l="l" t="t" r="r" b="b"/>
              <a:pathLst>
                <a:path h="312420">
                  <a:moveTo>
                    <a:pt x="0" y="0"/>
                  </a:moveTo>
                  <a:lnTo>
                    <a:pt x="0" y="311924"/>
                  </a:lnTo>
                </a:path>
              </a:pathLst>
            </a:custGeom>
            <a:ln w="6350">
              <a:solidFill>
                <a:srgbClr val="9966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1746806" y="5273353"/>
              <a:ext cx="187325" cy="69215"/>
            </a:xfrm>
            <a:custGeom>
              <a:avLst/>
              <a:gdLst/>
              <a:ahLst/>
              <a:cxnLst/>
              <a:rect l="l" t="t" r="r" b="b"/>
              <a:pathLst>
                <a:path w="187325" h="69214">
                  <a:moveTo>
                    <a:pt x="0" y="68859"/>
                  </a:moveTo>
                  <a:lnTo>
                    <a:pt x="186918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1835348" y="5309419"/>
              <a:ext cx="0" cy="341630"/>
            </a:xfrm>
            <a:custGeom>
              <a:avLst/>
              <a:gdLst/>
              <a:ahLst/>
              <a:cxnLst/>
              <a:rect l="l" t="t" r="r" b="b"/>
              <a:pathLst>
                <a:path h="341629">
                  <a:moveTo>
                    <a:pt x="0" y="0"/>
                  </a:moveTo>
                  <a:lnTo>
                    <a:pt x="0" y="341439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1768114" y="5292659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1760005" y="5281595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455" y="0"/>
                  </a:moveTo>
                  <a:lnTo>
                    <a:pt x="7378" y="0"/>
                  </a:lnTo>
                  <a:lnTo>
                    <a:pt x="3301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1" y="14770"/>
                  </a:lnTo>
                  <a:lnTo>
                    <a:pt x="11455" y="14770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1760005" y="5281595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7378" y="0"/>
                  </a:moveTo>
                  <a:lnTo>
                    <a:pt x="11455" y="0"/>
                  </a:lnTo>
                  <a:lnTo>
                    <a:pt x="14757" y="3302"/>
                  </a:lnTo>
                  <a:lnTo>
                    <a:pt x="14757" y="7378"/>
                  </a:lnTo>
                  <a:lnTo>
                    <a:pt x="14757" y="11455"/>
                  </a:lnTo>
                  <a:lnTo>
                    <a:pt x="11455" y="14770"/>
                  </a:lnTo>
                  <a:lnTo>
                    <a:pt x="7378" y="14770"/>
                  </a:lnTo>
                  <a:lnTo>
                    <a:pt x="3301" y="14770"/>
                  </a:lnTo>
                  <a:lnTo>
                    <a:pt x="0" y="11455"/>
                  </a:lnTo>
                  <a:lnTo>
                    <a:pt x="0" y="7378"/>
                  </a:lnTo>
                  <a:lnTo>
                    <a:pt x="0" y="3302"/>
                  </a:lnTo>
                  <a:lnTo>
                    <a:pt x="3301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1795406" y="5282460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1788351" y="5269284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455" y="0"/>
                  </a:moveTo>
                  <a:lnTo>
                    <a:pt x="7378" y="0"/>
                  </a:lnTo>
                  <a:lnTo>
                    <a:pt x="3301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1" y="14770"/>
                  </a:lnTo>
                  <a:lnTo>
                    <a:pt x="11455" y="14770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1788351" y="5269284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7378" y="0"/>
                  </a:moveTo>
                  <a:lnTo>
                    <a:pt x="11455" y="0"/>
                  </a:lnTo>
                  <a:lnTo>
                    <a:pt x="14757" y="3302"/>
                  </a:lnTo>
                  <a:lnTo>
                    <a:pt x="14757" y="7378"/>
                  </a:lnTo>
                  <a:lnTo>
                    <a:pt x="14757" y="11455"/>
                  </a:lnTo>
                  <a:lnTo>
                    <a:pt x="11455" y="14770"/>
                  </a:lnTo>
                  <a:lnTo>
                    <a:pt x="7378" y="14770"/>
                  </a:lnTo>
                  <a:lnTo>
                    <a:pt x="3301" y="14770"/>
                  </a:lnTo>
                  <a:lnTo>
                    <a:pt x="0" y="11455"/>
                  </a:lnTo>
                  <a:lnTo>
                    <a:pt x="0" y="7378"/>
                  </a:lnTo>
                  <a:lnTo>
                    <a:pt x="0" y="3302"/>
                  </a:lnTo>
                  <a:lnTo>
                    <a:pt x="3301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1871460" y="5256806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1863350" y="5245739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455" y="0"/>
                  </a:moveTo>
                  <a:lnTo>
                    <a:pt x="7378" y="0"/>
                  </a:lnTo>
                  <a:lnTo>
                    <a:pt x="3301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1" y="14757"/>
                  </a:lnTo>
                  <a:lnTo>
                    <a:pt x="11455" y="14757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1863350" y="5245739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7378" y="0"/>
                  </a:moveTo>
                  <a:lnTo>
                    <a:pt x="11455" y="0"/>
                  </a:lnTo>
                  <a:lnTo>
                    <a:pt x="14757" y="3302"/>
                  </a:lnTo>
                  <a:lnTo>
                    <a:pt x="14757" y="7378"/>
                  </a:lnTo>
                  <a:lnTo>
                    <a:pt x="14757" y="11455"/>
                  </a:lnTo>
                  <a:lnTo>
                    <a:pt x="11455" y="14757"/>
                  </a:lnTo>
                  <a:lnTo>
                    <a:pt x="7378" y="14757"/>
                  </a:lnTo>
                  <a:lnTo>
                    <a:pt x="3301" y="14757"/>
                  </a:lnTo>
                  <a:lnTo>
                    <a:pt x="0" y="11455"/>
                  </a:lnTo>
                  <a:lnTo>
                    <a:pt x="0" y="7378"/>
                  </a:lnTo>
                  <a:lnTo>
                    <a:pt x="0" y="3302"/>
                  </a:lnTo>
                  <a:lnTo>
                    <a:pt x="3301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1898751" y="5246604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1891696" y="5233432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455" y="0"/>
                  </a:moveTo>
                  <a:lnTo>
                    <a:pt x="7378" y="0"/>
                  </a:lnTo>
                  <a:lnTo>
                    <a:pt x="3301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1" y="14770"/>
                  </a:lnTo>
                  <a:lnTo>
                    <a:pt x="11455" y="14770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1891696" y="5233432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7378" y="0"/>
                  </a:moveTo>
                  <a:lnTo>
                    <a:pt x="11455" y="0"/>
                  </a:lnTo>
                  <a:lnTo>
                    <a:pt x="14757" y="3302"/>
                  </a:lnTo>
                  <a:lnTo>
                    <a:pt x="14757" y="7378"/>
                  </a:lnTo>
                  <a:lnTo>
                    <a:pt x="14757" y="11455"/>
                  </a:lnTo>
                  <a:lnTo>
                    <a:pt x="11455" y="14770"/>
                  </a:lnTo>
                  <a:lnTo>
                    <a:pt x="7378" y="14770"/>
                  </a:lnTo>
                  <a:lnTo>
                    <a:pt x="3301" y="14770"/>
                  </a:lnTo>
                  <a:lnTo>
                    <a:pt x="0" y="11455"/>
                  </a:lnTo>
                  <a:lnTo>
                    <a:pt x="0" y="7378"/>
                  </a:lnTo>
                  <a:lnTo>
                    <a:pt x="0" y="3302"/>
                  </a:lnTo>
                  <a:lnTo>
                    <a:pt x="3301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1369694" y="5289748"/>
              <a:ext cx="393700" cy="52069"/>
            </a:xfrm>
            <a:custGeom>
              <a:avLst/>
              <a:gdLst/>
              <a:ahLst/>
              <a:cxnLst/>
              <a:rect l="l" t="t" r="r" b="b"/>
              <a:pathLst>
                <a:path w="393700" h="52070">
                  <a:moveTo>
                    <a:pt x="0" y="3276"/>
                  </a:moveTo>
                  <a:lnTo>
                    <a:pt x="31510" y="19825"/>
                  </a:lnTo>
                  <a:lnTo>
                    <a:pt x="116820" y="47134"/>
                  </a:lnTo>
                  <a:lnTo>
                    <a:pt x="242098" y="51695"/>
                  </a:lnTo>
                  <a:lnTo>
                    <a:pt x="393509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1405768" y="5276631"/>
              <a:ext cx="393700" cy="52069"/>
            </a:xfrm>
            <a:custGeom>
              <a:avLst/>
              <a:gdLst/>
              <a:ahLst/>
              <a:cxnLst/>
              <a:rect l="l" t="t" r="r" b="b"/>
              <a:pathLst>
                <a:path w="393700" h="52070">
                  <a:moveTo>
                    <a:pt x="0" y="3276"/>
                  </a:moveTo>
                  <a:lnTo>
                    <a:pt x="31510" y="19827"/>
                  </a:lnTo>
                  <a:lnTo>
                    <a:pt x="116820" y="47139"/>
                  </a:lnTo>
                  <a:lnTo>
                    <a:pt x="242098" y="51700"/>
                  </a:lnTo>
                  <a:lnTo>
                    <a:pt x="393509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1474632" y="5250397"/>
              <a:ext cx="393700" cy="52069"/>
            </a:xfrm>
            <a:custGeom>
              <a:avLst/>
              <a:gdLst/>
              <a:ahLst/>
              <a:cxnLst/>
              <a:rect l="l" t="t" r="r" b="b"/>
              <a:pathLst>
                <a:path w="393700" h="52070">
                  <a:moveTo>
                    <a:pt x="0" y="3276"/>
                  </a:moveTo>
                  <a:lnTo>
                    <a:pt x="31510" y="19825"/>
                  </a:lnTo>
                  <a:lnTo>
                    <a:pt x="116820" y="47134"/>
                  </a:lnTo>
                  <a:lnTo>
                    <a:pt x="242098" y="51695"/>
                  </a:lnTo>
                  <a:lnTo>
                    <a:pt x="393509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1507423" y="5237278"/>
              <a:ext cx="393700" cy="52069"/>
            </a:xfrm>
            <a:custGeom>
              <a:avLst/>
              <a:gdLst/>
              <a:ahLst/>
              <a:cxnLst/>
              <a:rect l="l" t="t" r="r" b="b"/>
              <a:pathLst>
                <a:path w="393700" h="52070">
                  <a:moveTo>
                    <a:pt x="0" y="3276"/>
                  </a:moveTo>
                  <a:lnTo>
                    <a:pt x="31510" y="19827"/>
                  </a:lnTo>
                  <a:lnTo>
                    <a:pt x="116820" y="47139"/>
                  </a:lnTo>
                  <a:lnTo>
                    <a:pt x="242098" y="51700"/>
                  </a:lnTo>
                  <a:lnTo>
                    <a:pt x="393509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2151014" y="5295041"/>
              <a:ext cx="167005" cy="64135"/>
            </a:xfrm>
            <a:custGeom>
              <a:avLst/>
              <a:gdLst/>
              <a:ahLst/>
              <a:cxnLst/>
              <a:rect l="l" t="t" r="r" b="b"/>
              <a:pathLst>
                <a:path w="167005" h="64135">
                  <a:moveTo>
                    <a:pt x="0" y="63512"/>
                  </a:moveTo>
                  <a:lnTo>
                    <a:pt x="166916" y="0"/>
                  </a:lnTo>
                </a:path>
              </a:pathLst>
            </a:custGeom>
            <a:ln w="6349">
              <a:solidFill>
                <a:srgbClr val="9966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2202620" y="5335656"/>
              <a:ext cx="0" cy="312420"/>
            </a:xfrm>
            <a:custGeom>
              <a:avLst/>
              <a:gdLst/>
              <a:ahLst/>
              <a:cxnLst/>
              <a:rect l="l" t="t" r="r" b="b"/>
              <a:pathLst>
                <a:path h="312420">
                  <a:moveTo>
                    <a:pt x="0" y="0"/>
                  </a:moveTo>
                  <a:lnTo>
                    <a:pt x="0" y="311924"/>
                  </a:lnTo>
                </a:path>
              </a:pathLst>
            </a:custGeom>
            <a:ln w="6350">
              <a:solidFill>
                <a:srgbClr val="9966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2133756" y="5273353"/>
              <a:ext cx="187325" cy="69215"/>
            </a:xfrm>
            <a:custGeom>
              <a:avLst/>
              <a:gdLst/>
              <a:ahLst/>
              <a:cxnLst/>
              <a:rect l="l" t="t" r="r" b="b"/>
              <a:pathLst>
                <a:path w="187325" h="69214">
                  <a:moveTo>
                    <a:pt x="0" y="68859"/>
                  </a:moveTo>
                  <a:lnTo>
                    <a:pt x="186918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2222298" y="5309419"/>
              <a:ext cx="0" cy="341630"/>
            </a:xfrm>
            <a:custGeom>
              <a:avLst/>
              <a:gdLst/>
              <a:ahLst/>
              <a:cxnLst/>
              <a:rect l="l" t="t" r="r" b="b"/>
              <a:pathLst>
                <a:path h="341629">
                  <a:moveTo>
                    <a:pt x="0" y="0"/>
                  </a:moveTo>
                  <a:lnTo>
                    <a:pt x="0" y="341439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2155064" y="5292659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2146955" y="5281595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455" y="0"/>
                  </a:moveTo>
                  <a:lnTo>
                    <a:pt x="7378" y="0"/>
                  </a:lnTo>
                  <a:lnTo>
                    <a:pt x="3301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1" y="14770"/>
                  </a:lnTo>
                  <a:lnTo>
                    <a:pt x="11455" y="14770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2146955" y="5281595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7378" y="0"/>
                  </a:moveTo>
                  <a:lnTo>
                    <a:pt x="11455" y="0"/>
                  </a:lnTo>
                  <a:lnTo>
                    <a:pt x="14757" y="3302"/>
                  </a:lnTo>
                  <a:lnTo>
                    <a:pt x="14757" y="7378"/>
                  </a:lnTo>
                  <a:lnTo>
                    <a:pt x="14757" y="11455"/>
                  </a:lnTo>
                  <a:lnTo>
                    <a:pt x="11455" y="14770"/>
                  </a:lnTo>
                  <a:lnTo>
                    <a:pt x="7378" y="14770"/>
                  </a:lnTo>
                  <a:lnTo>
                    <a:pt x="3301" y="14770"/>
                  </a:lnTo>
                  <a:lnTo>
                    <a:pt x="0" y="11455"/>
                  </a:lnTo>
                  <a:lnTo>
                    <a:pt x="0" y="7378"/>
                  </a:lnTo>
                  <a:lnTo>
                    <a:pt x="0" y="3302"/>
                  </a:lnTo>
                  <a:lnTo>
                    <a:pt x="3301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2182356" y="5282460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2175301" y="5269284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455" y="0"/>
                  </a:moveTo>
                  <a:lnTo>
                    <a:pt x="7378" y="0"/>
                  </a:lnTo>
                  <a:lnTo>
                    <a:pt x="3301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1" y="14770"/>
                  </a:lnTo>
                  <a:lnTo>
                    <a:pt x="11455" y="14770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2175301" y="5269284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7378" y="0"/>
                  </a:moveTo>
                  <a:lnTo>
                    <a:pt x="11455" y="0"/>
                  </a:lnTo>
                  <a:lnTo>
                    <a:pt x="14757" y="3302"/>
                  </a:lnTo>
                  <a:lnTo>
                    <a:pt x="14757" y="7378"/>
                  </a:lnTo>
                  <a:lnTo>
                    <a:pt x="14757" y="11455"/>
                  </a:lnTo>
                  <a:lnTo>
                    <a:pt x="11455" y="14770"/>
                  </a:lnTo>
                  <a:lnTo>
                    <a:pt x="7378" y="14770"/>
                  </a:lnTo>
                  <a:lnTo>
                    <a:pt x="3301" y="14770"/>
                  </a:lnTo>
                  <a:lnTo>
                    <a:pt x="0" y="11455"/>
                  </a:lnTo>
                  <a:lnTo>
                    <a:pt x="0" y="7378"/>
                  </a:lnTo>
                  <a:lnTo>
                    <a:pt x="0" y="3302"/>
                  </a:lnTo>
                  <a:lnTo>
                    <a:pt x="3301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2258409" y="5256806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2250300" y="5245739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455" y="0"/>
                  </a:moveTo>
                  <a:lnTo>
                    <a:pt x="7378" y="0"/>
                  </a:lnTo>
                  <a:lnTo>
                    <a:pt x="3301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1" y="14757"/>
                  </a:lnTo>
                  <a:lnTo>
                    <a:pt x="11455" y="14757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2250300" y="5245739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7378" y="0"/>
                  </a:moveTo>
                  <a:lnTo>
                    <a:pt x="11455" y="0"/>
                  </a:lnTo>
                  <a:lnTo>
                    <a:pt x="14757" y="3302"/>
                  </a:lnTo>
                  <a:lnTo>
                    <a:pt x="14757" y="7378"/>
                  </a:lnTo>
                  <a:lnTo>
                    <a:pt x="14757" y="11455"/>
                  </a:lnTo>
                  <a:lnTo>
                    <a:pt x="11455" y="14757"/>
                  </a:lnTo>
                  <a:lnTo>
                    <a:pt x="7378" y="14757"/>
                  </a:lnTo>
                  <a:lnTo>
                    <a:pt x="3301" y="14757"/>
                  </a:lnTo>
                  <a:lnTo>
                    <a:pt x="0" y="11455"/>
                  </a:lnTo>
                  <a:lnTo>
                    <a:pt x="0" y="7378"/>
                  </a:lnTo>
                  <a:lnTo>
                    <a:pt x="0" y="3302"/>
                  </a:lnTo>
                  <a:lnTo>
                    <a:pt x="3301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2285701" y="5246604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2278646" y="5233432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455" y="0"/>
                  </a:moveTo>
                  <a:lnTo>
                    <a:pt x="7378" y="0"/>
                  </a:lnTo>
                  <a:lnTo>
                    <a:pt x="3301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1" y="14770"/>
                  </a:lnTo>
                  <a:lnTo>
                    <a:pt x="11455" y="14770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2278646" y="5233432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7378" y="0"/>
                  </a:moveTo>
                  <a:lnTo>
                    <a:pt x="11455" y="0"/>
                  </a:lnTo>
                  <a:lnTo>
                    <a:pt x="14757" y="3302"/>
                  </a:lnTo>
                  <a:lnTo>
                    <a:pt x="14757" y="7378"/>
                  </a:lnTo>
                  <a:lnTo>
                    <a:pt x="14757" y="11455"/>
                  </a:lnTo>
                  <a:lnTo>
                    <a:pt x="11455" y="14770"/>
                  </a:lnTo>
                  <a:lnTo>
                    <a:pt x="7378" y="14770"/>
                  </a:lnTo>
                  <a:lnTo>
                    <a:pt x="3301" y="14770"/>
                  </a:lnTo>
                  <a:lnTo>
                    <a:pt x="0" y="11455"/>
                  </a:lnTo>
                  <a:lnTo>
                    <a:pt x="0" y="7378"/>
                  </a:lnTo>
                  <a:lnTo>
                    <a:pt x="0" y="3302"/>
                  </a:lnTo>
                  <a:lnTo>
                    <a:pt x="3301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766483" y="5289748"/>
              <a:ext cx="393700" cy="52069"/>
            </a:xfrm>
            <a:custGeom>
              <a:avLst/>
              <a:gdLst/>
              <a:ahLst/>
              <a:cxnLst/>
              <a:rect l="l" t="t" r="r" b="b"/>
              <a:pathLst>
                <a:path w="393700" h="52070">
                  <a:moveTo>
                    <a:pt x="0" y="3276"/>
                  </a:moveTo>
                  <a:lnTo>
                    <a:pt x="31510" y="19825"/>
                  </a:lnTo>
                  <a:lnTo>
                    <a:pt x="116820" y="47134"/>
                  </a:lnTo>
                  <a:lnTo>
                    <a:pt x="242098" y="51695"/>
                  </a:lnTo>
                  <a:lnTo>
                    <a:pt x="393509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802555" y="5276631"/>
              <a:ext cx="393700" cy="52069"/>
            </a:xfrm>
            <a:custGeom>
              <a:avLst/>
              <a:gdLst/>
              <a:ahLst/>
              <a:cxnLst/>
              <a:rect l="l" t="t" r="r" b="b"/>
              <a:pathLst>
                <a:path w="393700" h="52070">
                  <a:moveTo>
                    <a:pt x="0" y="3276"/>
                  </a:moveTo>
                  <a:lnTo>
                    <a:pt x="31510" y="19827"/>
                  </a:lnTo>
                  <a:lnTo>
                    <a:pt x="116820" y="47139"/>
                  </a:lnTo>
                  <a:lnTo>
                    <a:pt x="242098" y="51700"/>
                  </a:lnTo>
                  <a:lnTo>
                    <a:pt x="393509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871417" y="5250397"/>
              <a:ext cx="393700" cy="52069"/>
            </a:xfrm>
            <a:custGeom>
              <a:avLst/>
              <a:gdLst/>
              <a:ahLst/>
              <a:cxnLst/>
              <a:rect l="l" t="t" r="r" b="b"/>
              <a:pathLst>
                <a:path w="393700" h="52070">
                  <a:moveTo>
                    <a:pt x="0" y="3276"/>
                  </a:moveTo>
                  <a:lnTo>
                    <a:pt x="31512" y="19825"/>
                  </a:lnTo>
                  <a:lnTo>
                    <a:pt x="116825" y="47134"/>
                  </a:lnTo>
                  <a:lnTo>
                    <a:pt x="242103" y="51695"/>
                  </a:lnTo>
                  <a:lnTo>
                    <a:pt x="393509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904208" y="5237278"/>
              <a:ext cx="393700" cy="52069"/>
            </a:xfrm>
            <a:custGeom>
              <a:avLst/>
              <a:gdLst/>
              <a:ahLst/>
              <a:cxnLst/>
              <a:rect l="l" t="t" r="r" b="b"/>
              <a:pathLst>
                <a:path w="393700" h="52070">
                  <a:moveTo>
                    <a:pt x="0" y="3276"/>
                  </a:moveTo>
                  <a:lnTo>
                    <a:pt x="31512" y="19827"/>
                  </a:lnTo>
                  <a:lnTo>
                    <a:pt x="116825" y="47139"/>
                  </a:lnTo>
                  <a:lnTo>
                    <a:pt x="242103" y="51700"/>
                  </a:lnTo>
                  <a:lnTo>
                    <a:pt x="393509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2751105" y="5295041"/>
              <a:ext cx="167005" cy="64135"/>
            </a:xfrm>
            <a:custGeom>
              <a:avLst/>
              <a:gdLst/>
              <a:ahLst/>
              <a:cxnLst/>
              <a:rect l="l" t="t" r="r" b="b"/>
              <a:pathLst>
                <a:path w="167005" h="64135">
                  <a:moveTo>
                    <a:pt x="0" y="63512"/>
                  </a:moveTo>
                  <a:lnTo>
                    <a:pt x="166916" y="0"/>
                  </a:lnTo>
                </a:path>
              </a:pathLst>
            </a:custGeom>
            <a:ln w="6349">
              <a:solidFill>
                <a:srgbClr val="9966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2802712" y="5335656"/>
              <a:ext cx="0" cy="312420"/>
            </a:xfrm>
            <a:custGeom>
              <a:avLst/>
              <a:gdLst/>
              <a:ahLst/>
              <a:cxnLst/>
              <a:rect l="l" t="t" r="r" b="b"/>
              <a:pathLst>
                <a:path h="312420">
                  <a:moveTo>
                    <a:pt x="0" y="0"/>
                  </a:moveTo>
                  <a:lnTo>
                    <a:pt x="0" y="311924"/>
                  </a:lnTo>
                </a:path>
              </a:pathLst>
            </a:custGeom>
            <a:ln w="6350">
              <a:solidFill>
                <a:srgbClr val="9966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2733847" y="5273353"/>
              <a:ext cx="187325" cy="69215"/>
            </a:xfrm>
            <a:custGeom>
              <a:avLst/>
              <a:gdLst/>
              <a:ahLst/>
              <a:cxnLst/>
              <a:rect l="l" t="t" r="r" b="b"/>
              <a:pathLst>
                <a:path w="187325" h="69214">
                  <a:moveTo>
                    <a:pt x="0" y="68859"/>
                  </a:moveTo>
                  <a:lnTo>
                    <a:pt x="186918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2822385" y="5309419"/>
              <a:ext cx="0" cy="341630"/>
            </a:xfrm>
            <a:custGeom>
              <a:avLst/>
              <a:gdLst/>
              <a:ahLst/>
              <a:cxnLst/>
              <a:rect l="l" t="t" r="r" b="b"/>
              <a:pathLst>
                <a:path h="341629">
                  <a:moveTo>
                    <a:pt x="0" y="0"/>
                  </a:moveTo>
                  <a:lnTo>
                    <a:pt x="0" y="341439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2755155" y="5292659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2747045" y="5281595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455" y="0"/>
                  </a:moveTo>
                  <a:lnTo>
                    <a:pt x="7378" y="0"/>
                  </a:lnTo>
                  <a:lnTo>
                    <a:pt x="3301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1" y="14770"/>
                  </a:lnTo>
                  <a:lnTo>
                    <a:pt x="11455" y="14770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2747045" y="5281595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7378" y="0"/>
                  </a:moveTo>
                  <a:lnTo>
                    <a:pt x="11455" y="0"/>
                  </a:lnTo>
                  <a:lnTo>
                    <a:pt x="14757" y="3302"/>
                  </a:lnTo>
                  <a:lnTo>
                    <a:pt x="14757" y="7378"/>
                  </a:lnTo>
                  <a:lnTo>
                    <a:pt x="14757" y="11455"/>
                  </a:lnTo>
                  <a:lnTo>
                    <a:pt x="11455" y="14770"/>
                  </a:lnTo>
                  <a:lnTo>
                    <a:pt x="7378" y="14770"/>
                  </a:lnTo>
                  <a:lnTo>
                    <a:pt x="3301" y="14770"/>
                  </a:lnTo>
                  <a:lnTo>
                    <a:pt x="0" y="11455"/>
                  </a:lnTo>
                  <a:lnTo>
                    <a:pt x="0" y="7378"/>
                  </a:lnTo>
                  <a:lnTo>
                    <a:pt x="0" y="3302"/>
                  </a:lnTo>
                  <a:lnTo>
                    <a:pt x="3301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2782446" y="5282460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2775389" y="5269284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455" y="0"/>
                  </a:moveTo>
                  <a:lnTo>
                    <a:pt x="7378" y="0"/>
                  </a:lnTo>
                  <a:lnTo>
                    <a:pt x="3301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1" y="14770"/>
                  </a:lnTo>
                  <a:lnTo>
                    <a:pt x="11455" y="14770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2775389" y="5269284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7378" y="0"/>
                  </a:moveTo>
                  <a:lnTo>
                    <a:pt x="11455" y="0"/>
                  </a:lnTo>
                  <a:lnTo>
                    <a:pt x="14757" y="3302"/>
                  </a:lnTo>
                  <a:lnTo>
                    <a:pt x="14757" y="7378"/>
                  </a:lnTo>
                  <a:lnTo>
                    <a:pt x="14757" y="11455"/>
                  </a:lnTo>
                  <a:lnTo>
                    <a:pt x="11455" y="14770"/>
                  </a:lnTo>
                  <a:lnTo>
                    <a:pt x="7378" y="14770"/>
                  </a:lnTo>
                  <a:lnTo>
                    <a:pt x="3301" y="14770"/>
                  </a:lnTo>
                  <a:lnTo>
                    <a:pt x="0" y="11455"/>
                  </a:lnTo>
                  <a:lnTo>
                    <a:pt x="0" y="7378"/>
                  </a:lnTo>
                  <a:lnTo>
                    <a:pt x="0" y="3302"/>
                  </a:lnTo>
                  <a:lnTo>
                    <a:pt x="3301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2858500" y="5256806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2850391" y="5245739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455" y="0"/>
                  </a:moveTo>
                  <a:lnTo>
                    <a:pt x="7378" y="0"/>
                  </a:lnTo>
                  <a:lnTo>
                    <a:pt x="3301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1" y="14757"/>
                  </a:lnTo>
                  <a:lnTo>
                    <a:pt x="11455" y="14757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2850391" y="5245739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7378" y="0"/>
                  </a:moveTo>
                  <a:lnTo>
                    <a:pt x="11455" y="0"/>
                  </a:lnTo>
                  <a:lnTo>
                    <a:pt x="14757" y="3302"/>
                  </a:lnTo>
                  <a:lnTo>
                    <a:pt x="14757" y="7378"/>
                  </a:lnTo>
                  <a:lnTo>
                    <a:pt x="14757" y="11455"/>
                  </a:lnTo>
                  <a:lnTo>
                    <a:pt x="11455" y="14757"/>
                  </a:lnTo>
                  <a:lnTo>
                    <a:pt x="7378" y="14757"/>
                  </a:lnTo>
                  <a:lnTo>
                    <a:pt x="3301" y="14757"/>
                  </a:lnTo>
                  <a:lnTo>
                    <a:pt x="0" y="11455"/>
                  </a:lnTo>
                  <a:lnTo>
                    <a:pt x="0" y="7378"/>
                  </a:lnTo>
                  <a:lnTo>
                    <a:pt x="0" y="3302"/>
                  </a:lnTo>
                  <a:lnTo>
                    <a:pt x="3301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2885791" y="5246604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2878738" y="5233432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455" y="0"/>
                  </a:moveTo>
                  <a:lnTo>
                    <a:pt x="7378" y="0"/>
                  </a:lnTo>
                  <a:lnTo>
                    <a:pt x="3301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1" y="14770"/>
                  </a:lnTo>
                  <a:lnTo>
                    <a:pt x="11455" y="14770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2878738" y="5233432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7378" y="0"/>
                  </a:moveTo>
                  <a:lnTo>
                    <a:pt x="11455" y="0"/>
                  </a:lnTo>
                  <a:lnTo>
                    <a:pt x="14757" y="3302"/>
                  </a:lnTo>
                  <a:lnTo>
                    <a:pt x="14757" y="7378"/>
                  </a:lnTo>
                  <a:lnTo>
                    <a:pt x="14757" y="11455"/>
                  </a:lnTo>
                  <a:lnTo>
                    <a:pt x="11455" y="14770"/>
                  </a:lnTo>
                  <a:lnTo>
                    <a:pt x="7378" y="14770"/>
                  </a:lnTo>
                  <a:lnTo>
                    <a:pt x="3301" y="14770"/>
                  </a:lnTo>
                  <a:lnTo>
                    <a:pt x="0" y="11455"/>
                  </a:lnTo>
                  <a:lnTo>
                    <a:pt x="0" y="7378"/>
                  </a:lnTo>
                  <a:lnTo>
                    <a:pt x="0" y="3302"/>
                  </a:lnTo>
                  <a:lnTo>
                    <a:pt x="3301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3151173" y="5295041"/>
              <a:ext cx="167005" cy="64135"/>
            </a:xfrm>
            <a:custGeom>
              <a:avLst/>
              <a:gdLst/>
              <a:ahLst/>
              <a:cxnLst/>
              <a:rect l="l" t="t" r="r" b="b"/>
              <a:pathLst>
                <a:path w="167004" h="64135">
                  <a:moveTo>
                    <a:pt x="0" y="63512"/>
                  </a:moveTo>
                  <a:lnTo>
                    <a:pt x="166916" y="0"/>
                  </a:lnTo>
                </a:path>
              </a:pathLst>
            </a:custGeom>
            <a:ln w="6349">
              <a:solidFill>
                <a:srgbClr val="9966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3202779" y="5335656"/>
              <a:ext cx="0" cy="312420"/>
            </a:xfrm>
            <a:custGeom>
              <a:avLst/>
              <a:gdLst/>
              <a:ahLst/>
              <a:cxnLst/>
              <a:rect l="l" t="t" r="r" b="b"/>
              <a:pathLst>
                <a:path h="312420">
                  <a:moveTo>
                    <a:pt x="0" y="0"/>
                  </a:moveTo>
                  <a:lnTo>
                    <a:pt x="0" y="311924"/>
                  </a:lnTo>
                </a:path>
              </a:pathLst>
            </a:custGeom>
            <a:ln w="6350">
              <a:solidFill>
                <a:srgbClr val="9966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3133915" y="5273353"/>
              <a:ext cx="187325" cy="69215"/>
            </a:xfrm>
            <a:custGeom>
              <a:avLst/>
              <a:gdLst/>
              <a:ahLst/>
              <a:cxnLst/>
              <a:rect l="l" t="t" r="r" b="b"/>
              <a:pathLst>
                <a:path w="187325" h="69214">
                  <a:moveTo>
                    <a:pt x="0" y="68859"/>
                  </a:moveTo>
                  <a:lnTo>
                    <a:pt x="186918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3222453" y="5309419"/>
              <a:ext cx="0" cy="341630"/>
            </a:xfrm>
            <a:custGeom>
              <a:avLst/>
              <a:gdLst/>
              <a:ahLst/>
              <a:cxnLst/>
              <a:rect l="l" t="t" r="r" b="b"/>
              <a:pathLst>
                <a:path h="341629">
                  <a:moveTo>
                    <a:pt x="0" y="0"/>
                  </a:moveTo>
                  <a:lnTo>
                    <a:pt x="0" y="341439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3155223" y="5292659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3147110" y="5281595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455" y="0"/>
                  </a:moveTo>
                  <a:lnTo>
                    <a:pt x="7378" y="0"/>
                  </a:lnTo>
                  <a:lnTo>
                    <a:pt x="3301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1" y="14770"/>
                  </a:lnTo>
                  <a:lnTo>
                    <a:pt x="11455" y="14770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3147110" y="5281595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7378" y="0"/>
                  </a:moveTo>
                  <a:lnTo>
                    <a:pt x="11455" y="0"/>
                  </a:lnTo>
                  <a:lnTo>
                    <a:pt x="14757" y="3302"/>
                  </a:lnTo>
                  <a:lnTo>
                    <a:pt x="14757" y="7378"/>
                  </a:lnTo>
                  <a:lnTo>
                    <a:pt x="14757" y="11455"/>
                  </a:lnTo>
                  <a:lnTo>
                    <a:pt x="11455" y="14770"/>
                  </a:lnTo>
                  <a:lnTo>
                    <a:pt x="7378" y="14770"/>
                  </a:lnTo>
                  <a:lnTo>
                    <a:pt x="3301" y="14770"/>
                  </a:lnTo>
                  <a:lnTo>
                    <a:pt x="0" y="11455"/>
                  </a:lnTo>
                  <a:lnTo>
                    <a:pt x="0" y="7378"/>
                  </a:lnTo>
                  <a:lnTo>
                    <a:pt x="0" y="3302"/>
                  </a:lnTo>
                  <a:lnTo>
                    <a:pt x="3301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3182512" y="5282460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3175457" y="5269284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455" y="0"/>
                  </a:moveTo>
                  <a:lnTo>
                    <a:pt x="7378" y="0"/>
                  </a:lnTo>
                  <a:lnTo>
                    <a:pt x="3301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1" y="14770"/>
                  </a:lnTo>
                  <a:lnTo>
                    <a:pt x="11455" y="14770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3175457" y="5269284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7378" y="0"/>
                  </a:moveTo>
                  <a:lnTo>
                    <a:pt x="11455" y="0"/>
                  </a:lnTo>
                  <a:lnTo>
                    <a:pt x="14757" y="3302"/>
                  </a:lnTo>
                  <a:lnTo>
                    <a:pt x="14757" y="7378"/>
                  </a:lnTo>
                  <a:lnTo>
                    <a:pt x="14757" y="11455"/>
                  </a:lnTo>
                  <a:lnTo>
                    <a:pt x="11455" y="14770"/>
                  </a:lnTo>
                  <a:lnTo>
                    <a:pt x="7378" y="14770"/>
                  </a:lnTo>
                  <a:lnTo>
                    <a:pt x="3301" y="14770"/>
                  </a:lnTo>
                  <a:lnTo>
                    <a:pt x="0" y="11455"/>
                  </a:lnTo>
                  <a:lnTo>
                    <a:pt x="0" y="7378"/>
                  </a:lnTo>
                  <a:lnTo>
                    <a:pt x="0" y="3302"/>
                  </a:lnTo>
                  <a:lnTo>
                    <a:pt x="3301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3258568" y="5256806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3250459" y="5245739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455" y="0"/>
                  </a:moveTo>
                  <a:lnTo>
                    <a:pt x="7378" y="0"/>
                  </a:lnTo>
                  <a:lnTo>
                    <a:pt x="3301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1" y="14757"/>
                  </a:lnTo>
                  <a:lnTo>
                    <a:pt x="11455" y="14757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3250459" y="5245739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7378" y="0"/>
                  </a:moveTo>
                  <a:lnTo>
                    <a:pt x="11455" y="0"/>
                  </a:lnTo>
                  <a:lnTo>
                    <a:pt x="14757" y="3302"/>
                  </a:lnTo>
                  <a:lnTo>
                    <a:pt x="14757" y="7378"/>
                  </a:lnTo>
                  <a:lnTo>
                    <a:pt x="14757" y="11455"/>
                  </a:lnTo>
                  <a:lnTo>
                    <a:pt x="11455" y="14757"/>
                  </a:lnTo>
                  <a:lnTo>
                    <a:pt x="7378" y="14757"/>
                  </a:lnTo>
                  <a:lnTo>
                    <a:pt x="3301" y="14757"/>
                  </a:lnTo>
                  <a:lnTo>
                    <a:pt x="0" y="11455"/>
                  </a:lnTo>
                  <a:lnTo>
                    <a:pt x="0" y="7378"/>
                  </a:lnTo>
                  <a:lnTo>
                    <a:pt x="0" y="3302"/>
                  </a:lnTo>
                  <a:lnTo>
                    <a:pt x="3301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3285857" y="5246604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3278802" y="5233432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455" y="0"/>
                  </a:moveTo>
                  <a:lnTo>
                    <a:pt x="7378" y="0"/>
                  </a:lnTo>
                  <a:lnTo>
                    <a:pt x="3302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2" y="14770"/>
                  </a:lnTo>
                  <a:lnTo>
                    <a:pt x="11455" y="14770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3278802" y="5233432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7378" y="0"/>
                  </a:moveTo>
                  <a:lnTo>
                    <a:pt x="11455" y="0"/>
                  </a:lnTo>
                  <a:lnTo>
                    <a:pt x="14757" y="3302"/>
                  </a:lnTo>
                  <a:lnTo>
                    <a:pt x="14757" y="7378"/>
                  </a:lnTo>
                  <a:lnTo>
                    <a:pt x="14757" y="11455"/>
                  </a:lnTo>
                  <a:lnTo>
                    <a:pt x="11455" y="14770"/>
                  </a:lnTo>
                  <a:lnTo>
                    <a:pt x="7378" y="14770"/>
                  </a:lnTo>
                  <a:lnTo>
                    <a:pt x="3302" y="14770"/>
                  </a:lnTo>
                  <a:lnTo>
                    <a:pt x="0" y="11455"/>
                  </a:lnTo>
                  <a:lnTo>
                    <a:pt x="0" y="7378"/>
                  </a:lnTo>
                  <a:lnTo>
                    <a:pt x="0" y="3302"/>
                  </a:lnTo>
                  <a:lnTo>
                    <a:pt x="3302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2756800" y="5289748"/>
              <a:ext cx="393700" cy="52069"/>
            </a:xfrm>
            <a:custGeom>
              <a:avLst/>
              <a:gdLst/>
              <a:ahLst/>
              <a:cxnLst/>
              <a:rect l="l" t="t" r="r" b="b"/>
              <a:pathLst>
                <a:path w="393700" h="52070">
                  <a:moveTo>
                    <a:pt x="0" y="3276"/>
                  </a:moveTo>
                  <a:lnTo>
                    <a:pt x="31512" y="19825"/>
                  </a:lnTo>
                  <a:lnTo>
                    <a:pt x="116825" y="47134"/>
                  </a:lnTo>
                  <a:lnTo>
                    <a:pt x="242103" y="51695"/>
                  </a:lnTo>
                  <a:lnTo>
                    <a:pt x="393509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2792872" y="5276631"/>
              <a:ext cx="393700" cy="52069"/>
            </a:xfrm>
            <a:custGeom>
              <a:avLst/>
              <a:gdLst/>
              <a:ahLst/>
              <a:cxnLst/>
              <a:rect l="l" t="t" r="r" b="b"/>
              <a:pathLst>
                <a:path w="393700" h="52070">
                  <a:moveTo>
                    <a:pt x="0" y="3276"/>
                  </a:moveTo>
                  <a:lnTo>
                    <a:pt x="31512" y="19827"/>
                  </a:lnTo>
                  <a:lnTo>
                    <a:pt x="116825" y="47139"/>
                  </a:lnTo>
                  <a:lnTo>
                    <a:pt x="242103" y="51700"/>
                  </a:lnTo>
                  <a:lnTo>
                    <a:pt x="393509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2861736" y="5250397"/>
              <a:ext cx="393700" cy="52069"/>
            </a:xfrm>
            <a:custGeom>
              <a:avLst/>
              <a:gdLst/>
              <a:ahLst/>
              <a:cxnLst/>
              <a:rect l="l" t="t" r="r" b="b"/>
              <a:pathLst>
                <a:path w="393700" h="52070">
                  <a:moveTo>
                    <a:pt x="0" y="3276"/>
                  </a:moveTo>
                  <a:lnTo>
                    <a:pt x="31512" y="19825"/>
                  </a:lnTo>
                  <a:lnTo>
                    <a:pt x="116825" y="47134"/>
                  </a:lnTo>
                  <a:lnTo>
                    <a:pt x="242103" y="51695"/>
                  </a:lnTo>
                  <a:lnTo>
                    <a:pt x="393509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2894529" y="5237278"/>
              <a:ext cx="393700" cy="52069"/>
            </a:xfrm>
            <a:custGeom>
              <a:avLst/>
              <a:gdLst/>
              <a:ahLst/>
              <a:cxnLst/>
              <a:rect l="l" t="t" r="r" b="b"/>
              <a:pathLst>
                <a:path w="393700" h="52070">
                  <a:moveTo>
                    <a:pt x="0" y="3276"/>
                  </a:moveTo>
                  <a:lnTo>
                    <a:pt x="31510" y="19827"/>
                  </a:lnTo>
                  <a:lnTo>
                    <a:pt x="116820" y="47139"/>
                  </a:lnTo>
                  <a:lnTo>
                    <a:pt x="242098" y="51700"/>
                  </a:lnTo>
                  <a:lnTo>
                    <a:pt x="393509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3538123" y="5295041"/>
              <a:ext cx="167005" cy="64135"/>
            </a:xfrm>
            <a:custGeom>
              <a:avLst/>
              <a:gdLst/>
              <a:ahLst/>
              <a:cxnLst/>
              <a:rect l="l" t="t" r="r" b="b"/>
              <a:pathLst>
                <a:path w="167004" h="64135">
                  <a:moveTo>
                    <a:pt x="0" y="63512"/>
                  </a:moveTo>
                  <a:lnTo>
                    <a:pt x="166916" y="0"/>
                  </a:lnTo>
                </a:path>
              </a:pathLst>
            </a:custGeom>
            <a:ln w="6349">
              <a:solidFill>
                <a:srgbClr val="9966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3589728" y="5335656"/>
              <a:ext cx="0" cy="312420"/>
            </a:xfrm>
            <a:custGeom>
              <a:avLst/>
              <a:gdLst/>
              <a:ahLst/>
              <a:cxnLst/>
              <a:rect l="l" t="t" r="r" b="b"/>
              <a:pathLst>
                <a:path h="312420">
                  <a:moveTo>
                    <a:pt x="0" y="0"/>
                  </a:moveTo>
                  <a:lnTo>
                    <a:pt x="0" y="311924"/>
                  </a:lnTo>
                </a:path>
              </a:pathLst>
            </a:custGeom>
            <a:ln w="6350">
              <a:solidFill>
                <a:srgbClr val="9966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3520864" y="5273353"/>
              <a:ext cx="187325" cy="69215"/>
            </a:xfrm>
            <a:custGeom>
              <a:avLst/>
              <a:gdLst/>
              <a:ahLst/>
              <a:cxnLst/>
              <a:rect l="l" t="t" r="r" b="b"/>
              <a:pathLst>
                <a:path w="187325" h="69214">
                  <a:moveTo>
                    <a:pt x="0" y="68859"/>
                  </a:moveTo>
                  <a:lnTo>
                    <a:pt x="186918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3609403" y="5309419"/>
              <a:ext cx="0" cy="341630"/>
            </a:xfrm>
            <a:custGeom>
              <a:avLst/>
              <a:gdLst/>
              <a:ahLst/>
              <a:cxnLst/>
              <a:rect l="l" t="t" r="r" b="b"/>
              <a:pathLst>
                <a:path h="341629">
                  <a:moveTo>
                    <a:pt x="0" y="0"/>
                  </a:moveTo>
                  <a:lnTo>
                    <a:pt x="0" y="341439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3542173" y="5292659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3534059" y="5281595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455" y="0"/>
                  </a:moveTo>
                  <a:lnTo>
                    <a:pt x="7378" y="0"/>
                  </a:lnTo>
                  <a:lnTo>
                    <a:pt x="3302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2" y="14770"/>
                  </a:lnTo>
                  <a:lnTo>
                    <a:pt x="11455" y="14770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3534059" y="5281595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7378" y="0"/>
                  </a:moveTo>
                  <a:lnTo>
                    <a:pt x="11455" y="0"/>
                  </a:lnTo>
                  <a:lnTo>
                    <a:pt x="14757" y="3302"/>
                  </a:lnTo>
                  <a:lnTo>
                    <a:pt x="14757" y="7378"/>
                  </a:lnTo>
                  <a:lnTo>
                    <a:pt x="14757" y="11455"/>
                  </a:lnTo>
                  <a:lnTo>
                    <a:pt x="11455" y="14770"/>
                  </a:lnTo>
                  <a:lnTo>
                    <a:pt x="7378" y="14770"/>
                  </a:lnTo>
                  <a:lnTo>
                    <a:pt x="3302" y="14770"/>
                  </a:lnTo>
                  <a:lnTo>
                    <a:pt x="0" y="11455"/>
                  </a:lnTo>
                  <a:lnTo>
                    <a:pt x="0" y="7378"/>
                  </a:lnTo>
                  <a:lnTo>
                    <a:pt x="0" y="3302"/>
                  </a:lnTo>
                  <a:lnTo>
                    <a:pt x="3302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3569460" y="5282460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3562405" y="5269284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455" y="0"/>
                  </a:moveTo>
                  <a:lnTo>
                    <a:pt x="7378" y="0"/>
                  </a:lnTo>
                  <a:lnTo>
                    <a:pt x="3302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2" y="14770"/>
                  </a:lnTo>
                  <a:lnTo>
                    <a:pt x="11455" y="14770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3562405" y="5269284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7378" y="0"/>
                  </a:moveTo>
                  <a:lnTo>
                    <a:pt x="11455" y="0"/>
                  </a:lnTo>
                  <a:lnTo>
                    <a:pt x="14757" y="3302"/>
                  </a:lnTo>
                  <a:lnTo>
                    <a:pt x="14757" y="7378"/>
                  </a:lnTo>
                  <a:lnTo>
                    <a:pt x="14757" y="11455"/>
                  </a:lnTo>
                  <a:lnTo>
                    <a:pt x="11455" y="14770"/>
                  </a:lnTo>
                  <a:lnTo>
                    <a:pt x="7378" y="14770"/>
                  </a:lnTo>
                  <a:lnTo>
                    <a:pt x="3302" y="14770"/>
                  </a:lnTo>
                  <a:lnTo>
                    <a:pt x="0" y="11455"/>
                  </a:lnTo>
                  <a:lnTo>
                    <a:pt x="0" y="7378"/>
                  </a:lnTo>
                  <a:lnTo>
                    <a:pt x="0" y="3302"/>
                  </a:lnTo>
                  <a:lnTo>
                    <a:pt x="3302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3645518" y="5256806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3637408" y="5245739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455" y="0"/>
                  </a:moveTo>
                  <a:lnTo>
                    <a:pt x="7378" y="0"/>
                  </a:lnTo>
                  <a:lnTo>
                    <a:pt x="3302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2" y="14757"/>
                  </a:lnTo>
                  <a:lnTo>
                    <a:pt x="11455" y="14757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3637408" y="5245739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7378" y="0"/>
                  </a:moveTo>
                  <a:lnTo>
                    <a:pt x="11455" y="0"/>
                  </a:lnTo>
                  <a:lnTo>
                    <a:pt x="14757" y="3302"/>
                  </a:lnTo>
                  <a:lnTo>
                    <a:pt x="14757" y="7378"/>
                  </a:lnTo>
                  <a:lnTo>
                    <a:pt x="14757" y="11455"/>
                  </a:lnTo>
                  <a:lnTo>
                    <a:pt x="11455" y="14757"/>
                  </a:lnTo>
                  <a:lnTo>
                    <a:pt x="7378" y="14757"/>
                  </a:lnTo>
                  <a:lnTo>
                    <a:pt x="3302" y="14757"/>
                  </a:lnTo>
                  <a:lnTo>
                    <a:pt x="0" y="11455"/>
                  </a:lnTo>
                  <a:lnTo>
                    <a:pt x="0" y="7378"/>
                  </a:lnTo>
                  <a:lnTo>
                    <a:pt x="0" y="3302"/>
                  </a:lnTo>
                  <a:lnTo>
                    <a:pt x="3302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3672806" y="5246604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3665752" y="5233432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455" y="0"/>
                  </a:moveTo>
                  <a:lnTo>
                    <a:pt x="7378" y="0"/>
                  </a:lnTo>
                  <a:lnTo>
                    <a:pt x="3302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2" y="14770"/>
                  </a:lnTo>
                  <a:lnTo>
                    <a:pt x="11455" y="14770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3665752" y="5233432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7378" y="0"/>
                  </a:moveTo>
                  <a:lnTo>
                    <a:pt x="11455" y="0"/>
                  </a:lnTo>
                  <a:lnTo>
                    <a:pt x="14757" y="3302"/>
                  </a:lnTo>
                  <a:lnTo>
                    <a:pt x="14757" y="7378"/>
                  </a:lnTo>
                  <a:lnTo>
                    <a:pt x="14757" y="11455"/>
                  </a:lnTo>
                  <a:lnTo>
                    <a:pt x="11455" y="14770"/>
                  </a:lnTo>
                  <a:lnTo>
                    <a:pt x="7378" y="14770"/>
                  </a:lnTo>
                  <a:lnTo>
                    <a:pt x="3302" y="14770"/>
                  </a:lnTo>
                  <a:lnTo>
                    <a:pt x="0" y="11455"/>
                  </a:lnTo>
                  <a:lnTo>
                    <a:pt x="0" y="7378"/>
                  </a:lnTo>
                  <a:lnTo>
                    <a:pt x="0" y="3302"/>
                  </a:lnTo>
                  <a:lnTo>
                    <a:pt x="3302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3153588" y="5289748"/>
              <a:ext cx="393700" cy="52069"/>
            </a:xfrm>
            <a:custGeom>
              <a:avLst/>
              <a:gdLst/>
              <a:ahLst/>
              <a:cxnLst/>
              <a:rect l="l" t="t" r="r" b="b"/>
              <a:pathLst>
                <a:path w="393700" h="52070">
                  <a:moveTo>
                    <a:pt x="0" y="3276"/>
                  </a:moveTo>
                  <a:lnTo>
                    <a:pt x="31510" y="19825"/>
                  </a:lnTo>
                  <a:lnTo>
                    <a:pt x="116820" y="47134"/>
                  </a:lnTo>
                  <a:lnTo>
                    <a:pt x="242098" y="51695"/>
                  </a:lnTo>
                  <a:lnTo>
                    <a:pt x="393509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3189660" y="5276631"/>
              <a:ext cx="393700" cy="52069"/>
            </a:xfrm>
            <a:custGeom>
              <a:avLst/>
              <a:gdLst/>
              <a:ahLst/>
              <a:cxnLst/>
              <a:rect l="l" t="t" r="r" b="b"/>
              <a:pathLst>
                <a:path w="393700" h="52070">
                  <a:moveTo>
                    <a:pt x="0" y="3276"/>
                  </a:moveTo>
                  <a:lnTo>
                    <a:pt x="31510" y="19827"/>
                  </a:lnTo>
                  <a:lnTo>
                    <a:pt x="116820" y="47139"/>
                  </a:lnTo>
                  <a:lnTo>
                    <a:pt x="242098" y="51700"/>
                  </a:lnTo>
                  <a:lnTo>
                    <a:pt x="393509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3258525" y="5250397"/>
              <a:ext cx="393700" cy="52069"/>
            </a:xfrm>
            <a:custGeom>
              <a:avLst/>
              <a:gdLst/>
              <a:ahLst/>
              <a:cxnLst/>
              <a:rect l="l" t="t" r="r" b="b"/>
              <a:pathLst>
                <a:path w="393700" h="52070">
                  <a:moveTo>
                    <a:pt x="0" y="3276"/>
                  </a:moveTo>
                  <a:lnTo>
                    <a:pt x="31510" y="19825"/>
                  </a:lnTo>
                  <a:lnTo>
                    <a:pt x="116820" y="47134"/>
                  </a:lnTo>
                  <a:lnTo>
                    <a:pt x="242098" y="51695"/>
                  </a:lnTo>
                  <a:lnTo>
                    <a:pt x="393509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3291317" y="5237278"/>
              <a:ext cx="393700" cy="52069"/>
            </a:xfrm>
            <a:custGeom>
              <a:avLst/>
              <a:gdLst/>
              <a:ahLst/>
              <a:cxnLst/>
              <a:rect l="l" t="t" r="r" b="b"/>
              <a:pathLst>
                <a:path w="393700" h="52070">
                  <a:moveTo>
                    <a:pt x="0" y="3276"/>
                  </a:moveTo>
                  <a:lnTo>
                    <a:pt x="31510" y="19827"/>
                  </a:lnTo>
                  <a:lnTo>
                    <a:pt x="116820" y="47139"/>
                  </a:lnTo>
                  <a:lnTo>
                    <a:pt x="242098" y="51700"/>
                  </a:lnTo>
                  <a:lnTo>
                    <a:pt x="393509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4078932" y="5295041"/>
              <a:ext cx="167005" cy="64135"/>
            </a:xfrm>
            <a:custGeom>
              <a:avLst/>
              <a:gdLst/>
              <a:ahLst/>
              <a:cxnLst/>
              <a:rect l="l" t="t" r="r" b="b"/>
              <a:pathLst>
                <a:path w="167004" h="64135">
                  <a:moveTo>
                    <a:pt x="0" y="63512"/>
                  </a:moveTo>
                  <a:lnTo>
                    <a:pt x="166916" y="0"/>
                  </a:lnTo>
                </a:path>
              </a:pathLst>
            </a:custGeom>
            <a:ln w="6349">
              <a:solidFill>
                <a:srgbClr val="9966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4130539" y="5335656"/>
              <a:ext cx="0" cy="312420"/>
            </a:xfrm>
            <a:custGeom>
              <a:avLst/>
              <a:gdLst/>
              <a:ahLst/>
              <a:cxnLst/>
              <a:rect l="l" t="t" r="r" b="b"/>
              <a:pathLst>
                <a:path h="312420">
                  <a:moveTo>
                    <a:pt x="0" y="0"/>
                  </a:moveTo>
                  <a:lnTo>
                    <a:pt x="0" y="311924"/>
                  </a:lnTo>
                </a:path>
              </a:pathLst>
            </a:custGeom>
            <a:ln w="6350">
              <a:solidFill>
                <a:srgbClr val="9966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4061674" y="5273353"/>
              <a:ext cx="187325" cy="69215"/>
            </a:xfrm>
            <a:custGeom>
              <a:avLst/>
              <a:gdLst/>
              <a:ahLst/>
              <a:cxnLst/>
              <a:rect l="l" t="t" r="r" b="b"/>
              <a:pathLst>
                <a:path w="187325" h="69214">
                  <a:moveTo>
                    <a:pt x="0" y="68859"/>
                  </a:moveTo>
                  <a:lnTo>
                    <a:pt x="186918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4150216" y="5309419"/>
              <a:ext cx="0" cy="341630"/>
            </a:xfrm>
            <a:custGeom>
              <a:avLst/>
              <a:gdLst/>
              <a:ahLst/>
              <a:cxnLst/>
              <a:rect l="l" t="t" r="r" b="b"/>
              <a:pathLst>
                <a:path h="341629">
                  <a:moveTo>
                    <a:pt x="0" y="0"/>
                  </a:moveTo>
                  <a:lnTo>
                    <a:pt x="0" y="341439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4082982" y="5292659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4074873" y="5281595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455" y="0"/>
                  </a:moveTo>
                  <a:lnTo>
                    <a:pt x="7378" y="0"/>
                  </a:lnTo>
                  <a:lnTo>
                    <a:pt x="3302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2" y="14770"/>
                  </a:lnTo>
                  <a:lnTo>
                    <a:pt x="11455" y="14770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4074873" y="5281595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7378" y="0"/>
                  </a:moveTo>
                  <a:lnTo>
                    <a:pt x="11455" y="0"/>
                  </a:lnTo>
                  <a:lnTo>
                    <a:pt x="14757" y="3302"/>
                  </a:lnTo>
                  <a:lnTo>
                    <a:pt x="14757" y="7378"/>
                  </a:lnTo>
                  <a:lnTo>
                    <a:pt x="14757" y="11455"/>
                  </a:lnTo>
                  <a:lnTo>
                    <a:pt x="11455" y="14770"/>
                  </a:lnTo>
                  <a:lnTo>
                    <a:pt x="7378" y="14770"/>
                  </a:lnTo>
                  <a:lnTo>
                    <a:pt x="3302" y="14770"/>
                  </a:lnTo>
                  <a:lnTo>
                    <a:pt x="0" y="11455"/>
                  </a:lnTo>
                  <a:lnTo>
                    <a:pt x="0" y="7378"/>
                  </a:lnTo>
                  <a:lnTo>
                    <a:pt x="0" y="3302"/>
                  </a:lnTo>
                  <a:lnTo>
                    <a:pt x="3302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4110275" y="5282460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4103220" y="5269284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455" y="0"/>
                  </a:moveTo>
                  <a:lnTo>
                    <a:pt x="7378" y="0"/>
                  </a:lnTo>
                  <a:lnTo>
                    <a:pt x="3302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2" y="14770"/>
                  </a:lnTo>
                  <a:lnTo>
                    <a:pt x="11455" y="14770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4103220" y="5269284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7378" y="0"/>
                  </a:moveTo>
                  <a:lnTo>
                    <a:pt x="11455" y="0"/>
                  </a:lnTo>
                  <a:lnTo>
                    <a:pt x="14757" y="3302"/>
                  </a:lnTo>
                  <a:lnTo>
                    <a:pt x="14757" y="7378"/>
                  </a:lnTo>
                  <a:lnTo>
                    <a:pt x="14757" y="11455"/>
                  </a:lnTo>
                  <a:lnTo>
                    <a:pt x="11455" y="14770"/>
                  </a:lnTo>
                  <a:lnTo>
                    <a:pt x="7378" y="14770"/>
                  </a:lnTo>
                  <a:lnTo>
                    <a:pt x="3302" y="14770"/>
                  </a:lnTo>
                  <a:lnTo>
                    <a:pt x="0" y="11455"/>
                  </a:lnTo>
                  <a:lnTo>
                    <a:pt x="0" y="7378"/>
                  </a:lnTo>
                  <a:lnTo>
                    <a:pt x="0" y="3302"/>
                  </a:lnTo>
                  <a:lnTo>
                    <a:pt x="3302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4186329" y="5256806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4178218" y="5245739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455" y="0"/>
                  </a:moveTo>
                  <a:lnTo>
                    <a:pt x="7378" y="0"/>
                  </a:lnTo>
                  <a:lnTo>
                    <a:pt x="3302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2" y="14757"/>
                  </a:lnTo>
                  <a:lnTo>
                    <a:pt x="11455" y="14757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4178218" y="5245739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7378" y="0"/>
                  </a:moveTo>
                  <a:lnTo>
                    <a:pt x="11455" y="0"/>
                  </a:lnTo>
                  <a:lnTo>
                    <a:pt x="14757" y="3302"/>
                  </a:lnTo>
                  <a:lnTo>
                    <a:pt x="14757" y="7378"/>
                  </a:lnTo>
                  <a:lnTo>
                    <a:pt x="14757" y="11455"/>
                  </a:lnTo>
                  <a:lnTo>
                    <a:pt x="11455" y="14757"/>
                  </a:lnTo>
                  <a:lnTo>
                    <a:pt x="7378" y="14757"/>
                  </a:lnTo>
                  <a:lnTo>
                    <a:pt x="3302" y="14757"/>
                  </a:lnTo>
                  <a:lnTo>
                    <a:pt x="0" y="11455"/>
                  </a:lnTo>
                  <a:lnTo>
                    <a:pt x="0" y="7378"/>
                  </a:lnTo>
                  <a:lnTo>
                    <a:pt x="0" y="3302"/>
                  </a:lnTo>
                  <a:lnTo>
                    <a:pt x="3302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231"/>
            <p:cNvSpPr/>
            <p:nvPr/>
          </p:nvSpPr>
          <p:spPr>
            <a:xfrm>
              <a:off x="4213620" y="5246604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232"/>
            <p:cNvSpPr/>
            <p:nvPr/>
          </p:nvSpPr>
          <p:spPr>
            <a:xfrm>
              <a:off x="4206565" y="5233432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455" y="0"/>
                  </a:moveTo>
                  <a:lnTo>
                    <a:pt x="7378" y="0"/>
                  </a:lnTo>
                  <a:lnTo>
                    <a:pt x="3302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2" y="14770"/>
                  </a:lnTo>
                  <a:lnTo>
                    <a:pt x="11455" y="14770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233"/>
            <p:cNvSpPr/>
            <p:nvPr/>
          </p:nvSpPr>
          <p:spPr>
            <a:xfrm>
              <a:off x="4206565" y="5233432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7378" y="0"/>
                  </a:moveTo>
                  <a:lnTo>
                    <a:pt x="11455" y="0"/>
                  </a:lnTo>
                  <a:lnTo>
                    <a:pt x="14757" y="3302"/>
                  </a:lnTo>
                  <a:lnTo>
                    <a:pt x="14757" y="7378"/>
                  </a:lnTo>
                  <a:lnTo>
                    <a:pt x="14757" y="11455"/>
                  </a:lnTo>
                  <a:lnTo>
                    <a:pt x="11455" y="14770"/>
                  </a:lnTo>
                  <a:lnTo>
                    <a:pt x="7378" y="14770"/>
                  </a:lnTo>
                  <a:lnTo>
                    <a:pt x="3302" y="14770"/>
                  </a:lnTo>
                  <a:lnTo>
                    <a:pt x="0" y="11455"/>
                  </a:lnTo>
                  <a:lnTo>
                    <a:pt x="0" y="7378"/>
                  </a:lnTo>
                  <a:lnTo>
                    <a:pt x="0" y="3302"/>
                  </a:lnTo>
                  <a:lnTo>
                    <a:pt x="3302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234"/>
            <p:cNvSpPr/>
            <p:nvPr/>
          </p:nvSpPr>
          <p:spPr>
            <a:xfrm>
              <a:off x="4479001" y="5295041"/>
              <a:ext cx="167005" cy="64135"/>
            </a:xfrm>
            <a:custGeom>
              <a:avLst/>
              <a:gdLst/>
              <a:ahLst/>
              <a:cxnLst/>
              <a:rect l="l" t="t" r="r" b="b"/>
              <a:pathLst>
                <a:path w="167004" h="64135">
                  <a:moveTo>
                    <a:pt x="0" y="63512"/>
                  </a:moveTo>
                  <a:lnTo>
                    <a:pt x="166916" y="0"/>
                  </a:lnTo>
                </a:path>
              </a:pathLst>
            </a:custGeom>
            <a:ln w="6349">
              <a:solidFill>
                <a:srgbClr val="9966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4530606" y="5335656"/>
              <a:ext cx="0" cy="312420"/>
            </a:xfrm>
            <a:custGeom>
              <a:avLst/>
              <a:gdLst/>
              <a:ahLst/>
              <a:cxnLst/>
              <a:rect l="l" t="t" r="r" b="b"/>
              <a:pathLst>
                <a:path h="312420">
                  <a:moveTo>
                    <a:pt x="0" y="0"/>
                  </a:moveTo>
                  <a:lnTo>
                    <a:pt x="0" y="311924"/>
                  </a:lnTo>
                </a:path>
              </a:pathLst>
            </a:custGeom>
            <a:ln w="6350">
              <a:solidFill>
                <a:srgbClr val="9966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/>
            <p:nvPr/>
          </p:nvSpPr>
          <p:spPr>
            <a:xfrm>
              <a:off x="4461742" y="5273353"/>
              <a:ext cx="187325" cy="69215"/>
            </a:xfrm>
            <a:custGeom>
              <a:avLst/>
              <a:gdLst/>
              <a:ahLst/>
              <a:cxnLst/>
              <a:rect l="l" t="t" r="r" b="b"/>
              <a:pathLst>
                <a:path w="187325" h="69214">
                  <a:moveTo>
                    <a:pt x="0" y="68859"/>
                  </a:moveTo>
                  <a:lnTo>
                    <a:pt x="186918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237"/>
            <p:cNvSpPr/>
            <p:nvPr/>
          </p:nvSpPr>
          <p:spPr>
            <a:xfrm>
              <a:off x="4550281" y="5309419"/>
              <a:ext cx="0" cy="341630"/>
            </a:xfrm>
            <a:custGeom>
              <a:avLst/>
              <a:gdLst/>
              <a:ahLst/>
              <a:cxnLst/>
              <a:rect l="l" t="t" r="r" b="b"/>
              <a:pathLst>
                <a:path h="341629">
                  <a:moveTo>
                    <a:pt x="0" y="0"/>
                  </a:moveTo>
                  <a:lnTo>
                    <a:pt x="0" y="341439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238"/>
            <p:cNvSpPr/>
            <p:nvPr/>
          </p:nvSpPr>
          <p:spPr>
            <a:xfrm>
              <a:off x="4483051" y="5292659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239"/>
            <p:cNvSpPr/>
            <p:nvPr/>
          </p:nvSpPr>
          <p:spPr>
            <a:xfrm>
              <a:off x="4474941" y="5281595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455" y="0"/>
                  </a:moveTo>
                  <a:lnTo>
                    <a:pt x="7378" y="0"/>
                  </a:lnTo>
                  <a:lnTo>
                    <a:pt x="3302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2" y="14770"/>
                  </a:lnTo>
                  <a:lnTo>
                    <a:pt x="11455" y="14770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/>
            <p:nvPr/>
          </p:nvSpPr>
          <p:spPr>
            <a:xfrm>
              <a:off x="4474941" y="5281595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7378" y="0"/>
                  </a:moveTo>
                  <a:lnTo>
                    <a:pt x="11455" y="0"/>
                  </a:lnTo>
                  <a:lnTo>
                    <a:pt x="14757" y="3302"/>
                  </a:lnTo>
                  <a:lnTo>
                    <a:pt x="14757" y="7378"/>
                  </a:lnTo>
                  <a:lnTo>
                    <a:pt x="14757" y="11455"/>
                  </a:lnTo>
                  <a:lnTo>
                    <a:pt x="11455" y="14770"/>
                  </a:lnTo>
                  <a:lnTo>
                    <a:pt x="7378" y="14770"/>
                  </a:lnTo>
                  <a:lnTo>
                    <a:pt x="3302" y="14770"/>
                  </a:lnTo>
                  <a:lnTo>
                    <a:pt x="0" y="11455"/>
                  </a:lnTo>
                  <a:lnTo>
                    <a:pt x="0" y="7378"/>
                  </a:lnTo>
                  <a:lnTo>
                    <a:pt x="0" y="3302"/>
                  </a:lnTo>
                  <a:lnTo>
                    <a:pt x="3302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/>
            <p:nvPr/>
          </p:nvSpPr>
          <p:spPr>
            <a:xfrm>
              <a:off x="4510339" y="5282460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42"/>
            <p:cNvSpPr/>
            <p:nvPr/>
          </p:nvSpPr>
          <p:spPr>
            <a:xfrm>
              <a:off x="4503284" y="5269284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455" y="0"/>
                  </a:moveTo>
                  <a:lnTo>
                    <a:pt x="7378" y="0"/>
                  </a:lnTo>
                  <a:lnTo>
                    <a:pt x="3302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2" y="14770"/>
                  </a:lnTo>
                  <a:lnTo>
                    <a:pt x="11455" y="14770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43"/>
            <p:cNvSpPr/>
            <p:nvPr/>
          </p:nvSpPr>
          <p:spPr>
            <a:xfrm>
              <a:off x="4503284" y="5269284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7378" y="0"/>
                  </a:moveTo>
                  <a:lnTo>
                    <a:pt x="11455" y="0"/>
                  </a:lnTo>
                  <a:lnTo>
                    <a:pt x="14757" y="3302"/>
                  </a:lnTo>
                  <a:lnTo>
                    <a:pt x="14757" y="7378"/>
                  </a:lnTo>
                  <a:lnTo>
                    <a:pt x="14757" y="11455"/>
                  </a:lnTo>
                  <a:lnTo>
                    <a:pt x="11455" y="14770"/>
                  </a:lnTo>
                  <a:lnTo>
                    <a:pt x="7378" y="14770"/>
                  </a:lnTo>
                  <a:lnTo>
                    <a:pt x="3302" y="14770"/>
                  </a:lnTo>
                  <a:lnTo>
                    <a:pt x="0" y="11455"/>
                  </a:lnTo>
                  <a:lnTo>
                    <a:pt x="0" y="7378"/>
                  </a:lnTo>
                  <a:lnTo>
                    <a:pt x="0" y="3302"/>
                  </a:lnTo>
                  <a:lnTo>
                    <a:pt x="3302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44"/>
            <p:cNvSpPr/>
            <p:nvPr/>
          </p:nvSpPr>
          <p:spPr>
            <a:xfrm>
              <a:off x="4586396" y="5256806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45"/>
            <p:cNvSpPr/>
            <p:nvPr/>
          </p:nvSpPr>
          <p:spPr>
            <a:xfrm>
              <a:off x="4578286" y="5245739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455" y="0"/>
                  </a:moveTo>
                  <a:lnTo>
                    <a:pt x="7378" y="0"/>
                  </a:lnTo>
                  <a:lnTo>
                    <a:pt x="3302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2" y="14757"/>
                  </a:lnTo>
                  <a:lnTo>
                    <a:pt x="11455" y="14757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46"/>
            <p:cNvSpPr/>
            <p:nvPr/>
          </p:nvSpPr>
          <p:spPr>
            <a:xfrm>
              <a:off x="4578286" y="5245739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7378" y="0"/>
                  </a:moveTo>
                  <a:lnTo>
                    <a:pt x="11455" y="0"/>
                  </a:lnTo>
                  <a:lnTo>
                    <a:pt x="14757" y="3302"/>
                  </a:lnTo>
                  <a:lnTo>
                    <a:pt x="14757" y="7378"/>
                  </a:lnTo>
                  <a:lnTo>
                    <a:pt x="14757" y="11455"/>
                  </a:lnTo>
                  <a:lnTo>
                    <a:pt x="11455" y="14757"/>
                  </a:lnTo>
                  <a:lnTo>
                    <a:pt x="7378" y="14757"/>
                  </a:lnTo>
                  <a:lnTo>
                    <a:pt x="3302" y="14757"/>
                  </a:lnTo>
                  <a:lnTo>
                    <a:pt x="0" y="11455"/>
                  </a:lnTo>
                  <a:lnTo>
                    <a:pt x="0" y="7378"/>
                  </a:lnTo>
                  <a:lnTo>
                    <a:pt x="0" y="3302"/>
                  </a:lnTo>
                  <a:lnTo>
                    <a:pt x="3302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/>
            <p:nvPr/>
          </p:nvSpPr>
          <p:spPr>
            <a:xfrm>
              <a:off x="4613687" y="5246604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48"/>
            <p:cNvSpPr/>
            <p:nvPr/>
          </p:nvSpPr>
          <p:spPr>
            <a:xfrm>
              <a:off x="4606628" y="5233432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455" y="0"/>
                  </a:moveTo>
                  <a:lnTo>
                    <a:pt x="7378" y="0"/>
                  </a:lnTo>
                  <a:lnTo>
                    <a:pt x="3302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2" y="14770"/>
                  </a:lnTo>
                  <a:lnTo>
                    <a:pt x="11455" y="14770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49"/>
            <p:cNvSpPr/>
            <p:nvPr/>
          </p:nvSpPr>
          <p:spPr>
            <a:xfrm>
              <a:off x="4606628" y="5233432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7378" y="0"/>
                  </a:moveTo>
                  <a:lnTo>
                    <a:pt x="11455" y="0"/>
                  </a:lnTo>
                  <a:lnTo>
                    <a:pt x="14757" y="3302"/>
                  </a:lnTo>
                  <a:lnTo>
                    <a:pt x="14757" y="7378"/>
                  </a:lnTo>
                  <a:lnTo>
                    <a:pt x="14757" y="11455"/>
                  </a:lnTo>
                  <a:lnTo>
                    <a:pt x="11455" y="14770"/>
                  </a:lnTo>
                  <a:lnTo>
                    <a:pt x="7378" y="14770"/>
                  </a:lnTo>
                  <a:lnTo>
                    <a:pt x="3302" y="14770"/>
                  </a:lnTo>
                  <a:lnTo>
                    <a:pt x="0" y="11455"/>
                  </a:lnTo>
                  <a:lnTo>
                    <a:pt x="0" y="7378"/>
                  </a:lnTo>
                  <a:lnTo>
                    <a:pt x="0" y="3302"/>
                  </a:lnTo>
                  <a:lnTo>
                    <a:pt x="3302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50"/>
            <p:cNvSpPr/>
            <p:nvPr/>
          </p:nvSpPr>
          <p:spPr>
            <a:xfrm>
              <a:off x="4084632" y="5289748"/>
              <a:ext cx="393700" cy="52069"/>
            </a:xfrm>
            <a:custGeom>
              <a:avLst/>
              <a:gdLst/>
              <a:ahLst/>
              <a:cxnLst/>
              <a:rect l="l" t="t" r="r" b="b"/>
              <a:pathLst>
                <a:path w="393700" h="52070">
                  <a:moveTo>
                    <a:pt x="0" y="3276"/>
                  </a:moveTo>
                  <a:lnTo>
                    <a:pt x="31510" y="19825"/>
                  </a:lnTo>
                  <a:lnTo>
                    <a:pt x="116820" y="47134"/>
                  </a:lnTo>
                  <a:lnTo>
                    <a:pt x="242098" y="51695"/>
                  </a:lnTo>
                  <a:lnTo>
                    <a:pt x="393509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51"/>
            <p:cNvSpPr/>
            <p:nvPr/>
          </p:nvSpPr>
          <p:spPr>
            <a:xfrm>
              <a:off x="4120700" y="5276631"/>
              <a:ext cx="393700" cy="52069"/>
            </a:xfrm>
            <a:custGeom>
              <a:avLst/>
              <a:gdLst/>
              <a:ahLst/>
              <a:cxnLst/>
              <a:rect l="l" t="t" r="r" b="b"/>
              <a:pathLst>
                <a:path w="393700" h="52070">
                  <a:moveTo>
                    <a:pt x="0" y="3276"/>
                  </a:moveTo>
                  <a:lnTo>
                    <a:pt x="31512" y="19827"/>
                  </a:lnTo>
                  <a:lnTo>
                    <a:pt x="116825" y="47139"/>
                  </a:lnTo>
                  <a:lnTo>
                    <a:pt x="242103" y="51700"/>
                  </a:lnTo>
                  <a:lnTo>
                    <a:pt x="393509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252"/>
            <p:cNvSpPr/>
            <p:nvPr/>
          </p:nvSpPr>
          <p:spPr>
            <a:xfrm>
              <a:off x="4189564" y="5250397"/>
              <a:ext cx="393700" cy="52069"/>
            </a:xfrm>
            <a:custGeom>
              <a:avLst/>
              <a:gdLst/>
              <a:ahLst/>
              <a:cxnLst/>
              <a:rect l="l" t="t" r="r" b="b"/>
              <a:pathLst>
                <a:path w="393700" h="52070">
                  <a:moveTo>
                    <a:pt x="0" y="3276"/>
                  </a:moveTo>
                  <a:lnTo>
                    <a:pt x="31512" y="19825"/>
                  </a:lnTo>
                  <a:lnTo>
                    <a:pt x="116825" y="47134"/>
                  </a:lnTo>
                  <a:lnTo>
                    <a:pt x="242103" y="51695"/>
                  </a:lnTo>
                  <a:lnTo>
                    <a:pt x="393509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53"/>
            <p:cNvSpPr/>
            <p:nvPr/>
          </p:nvSpPr>
          <p:spPr>
            <a:xfrm>
              <a:off x="4222357" y="5237278"/>
              <a:ext cx="393700" cy="52069"/>
            </a:xfrm>
            <a:custGeom>
              <a:avLst/>
              <a:gdLst/>
              <a:ahLst/>
              <a:cxnLst/>
              <a:rect l="l" t="t" r="r" b="b"/>
              <a:pathLst>
                <a:path w="393700" h="52070">
                  <a:moveTo>
                    <a:pt x="0" y="3276"/>
                  </a:moveTo>
                  <a:lnTo>
                    <a:pt x="31512" y="19827"/>
                  </a:lnTo>
                  <a:lnTo>
                    <a:pt x="116825" y="47139"/>
                  </a:lnTo>
                  <a:lnTo>
                    <a:pt x="242103" y="51700"/>
                  </a:lnTo>
                  <a:lnTo>
                    <a:pt x="393509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54"/>
            <p:cNvSpPr/>
            <p:nvPr/>
          </p:nvSpPr>
          <p:spPr>
            <a:xfrm>
              <a:off x="4865950" y="5295041"/>
              <a:ext cx="167005" cy="64135"/>
            </a:xfrm>
            <a:custGeom>
              <a:avLst/>
              <a:gdLst/>
              <a:ahLst/>
              <a:cxnLst/>
              <a:rect l="l" t="t" r="r" b="b"/>
              <a:pathLst>
                <a:path w="167004" h="64135">
                  <a:moveTo>
                    <a:pt x="0" y="63512"/>
                  </a:moveTo>
                  <a:lnTo>
                    <a:pt x="166916" y="0"/>
                  </a:lnTo>
                </a:path>
              </a:pathLst>
            </a:custGeom>
            <a:ln w="6349">
              <a:solidFill>
                <a:srgbClr val="9966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255"/>
            <p:cNvSpPr/>
            <p:nvPr/>
          </p:nvSpPr>
          <p:spPr>
            <a:xfrm>
              <a:off x="4917556" y="5335656"/>
              <a:ext cx="0" cy="312420"/>
            </a:xfrm>
            <a:custGeom>
              <a:avLst/>
              <a:gdLst/>
              <a:ahLst/>
              <a:cxnLst/>
              <a:rect l="l" t="t" r="r" b="b"/>
              <a:pathLst>
                <a:path h="312420">
                  <a:moveTo>
                    <a:pt x="0" y="0"/>
                  </a:moveTo>
                  <a:lnTo>
                    <a:pt x="0" y="311924"/>
                  </a:lnTo>
                </a:path>
              </a:pathLst>
            </a:custGeom>
            <a:ln w="6350">
              <a:solidFill>
                <a:srgbClr val="9966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56"/>
            <p:cNvSpPr/>
            <p:nvPr/>
          </p:nvSpPr>
          <p:spPr>
            <a:xfrm>
              <a:off x="4848692" y="5273353"/>
              <a:ext cx="187325" cy="69215"/>
            </a:xfrm>
            <a:custGeom>
              <a:avLst/>
              <a:gdLst/>
              <a:ahLst/>
              <a:cxnLst/>
              <a:rect l="l" t="t" r="r" b="b"/>
              <a:pathLst>
                <a:path w="187325" h="69214">
                  <a:moveTo>
                    <a:pt x="0" y="68859"/>
                  </a:moveTo>
                  <a:lnTo>
                    <a:pt x="186918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257"/>
            <p:cNvSpPr/>
            <p:nvPr/>
          </p:nvSpPr>
          <p:spPr>
            <a:xfrm>
              <a:off x="4937230" y="5309419"/>
              <a:ext cx="0" cy="341630"/>
            </a:xfrm>
            <a:custGeom>
              <a:avLst/>
              <a:gdLst/>
              <a:ahLst/>
              <a:cxnLst/>
              <a:rect l="l" t="t" r="r" b="b"/>
              <a:pathLst>
                <a:path h="341629">
                  <a:moveTo>
                    <a:pt x="0" y="0"/>
                  </a:moveTo>
                  <a:lnTo>
                    <a:pt x="0" y="341439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58"/>
            <p:cNvSpPr/>
            <p:nvPr/>
          </p:nvSpPr>
          <p:spPr>
            <a:xfrm>
              <a:off x="4870000" y="5292659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259"/>
            <p:cNvSpPr/>
            <p:nvPr/>
          </p:nvSpPr>
          <p:spPr>
            <a:xfrm>
              <a:off x="4861891" y="5281595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455" y="0"/>
                  </a:moveTo>
                  <a:lnTo>
                    <a:pt x="7378" y="0"/>
                  </a:lnTo>
                  <a:lnTo>
                    <a:pt x="3302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2" y="14770"/>
                  </a:lnTo>
                  <a:lnTo>
                    <a:pt x="11455" y="14770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260"/>
            <p:cNvSpPr/>
            <p:nvPr/>
          </p:nvSpPr>
          <p:spPr>
            <a:xfrm>
              <a:off x="4861891" y="5281595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7378" y="0"/>
                  </a:moveTo>
                  <a:lnTo>
                    <a:pt x="11455" y="0"/>
                  </a:lnTo>
                  <a:lnTo>
                    <a:pt x="14757" y="3302"/>
                  </a:lnTo>
                  <a:lnTo>
                    <a:pt x="14757" y="7378"/>
                  </a:lnTo>
                  <a:lnTo>
                    <a:pt x="14757" y="11455"/>
                  </a:lnTo>
                  <a:lnTo>
                    <a:pt x="11455" y="14770"/>
                  </a:lnTo>
                  <a:lnTo>
                    <a:pt x="7378" y="14770"/>
                  </a:lnTo>
                  <a:lnTo>
                    <a:pt x="3302" y="14770"/>
                  </a:lnTo>
                  <a:lnTo>
                    <a:pt x="0" y="11455"/>
                  </a:lnTo>
                  <a:lnTo>
                    <a:pt x="0" y="7378"/>
                  </a:lnTo>
                  <a:lnTo>
                    <a:pt x="0" y="3302"/>
                  </a:lnTo>
                  <a:lnTo>
                    <a:pt x="3302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61"/>
            <p:cNvSpPr/>
            <p:nvPr/>
          </p:nvSpPr>
          <p:spPr>
            <a:xfrm>
              <a:off x="4897292" y="5282460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2" name="object 262"/>
            <p:cNvSpPr/>
            <p:nvPr/>
          </p:nvSpPr>
          <p:spPr>
            <a:xfrm>
              <a:off x="4890234" y="5269284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455" y="0"/>
                  </a:moveTo>
                  <a:lnTo>
                    <a:pt x="7378" y="0"/>
                  </a:lnTo>
                  <a:lnTo>
                    <a:pt x="3302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2" y="14770"/>
                  </a:lnTo>
                  <a:lnTo>
                    <a:pt x="11455" y="14770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3" name="object 263"/>
            <p:cNvSpPr/>
            <p:nvPr/>
          </p:nvSpPr>
          <p:spPr>
            <a:xfrm>
              <a:off x="4890234" y="5269284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7378" y="0"/>
                  </a:moveTo>
                  <a:lnTo>
                    <a:pt x="11455" y="0"/>
                  </a:lnTo>
                  <a:lnTo>
                    <a:pt x="14757" y="3302"/>
                  </a:lnTo>
                  <a:lnTo>
                    <a:pt x="14757" y="7378"/>
                  </a:lnTo>
                  <a:lnTo>
                    <a:pt x="14757" y="11455"/>
                  </a:lnTo>
                  <a:lnTo>
                    <a:pt x="11455" y="14770"/>
                  </a:lnTo>
                  <a:lnTo>
                    <a:pt x="7378" y="14770"/>
                  </a:lnTo>
                  <a:lnTo>
                    <a:pt x="3302" y="14770"/>
                  </a:lnTo>
                  <a:lnTo>
                    <a:pt x="0" y="11455"/>
                  </a:lnTo>
                  <a:lnTo>
                    <a:pt x="0" y="7378"/>
                  </a:lnTo>
                  <a:lnTo>
                    <a:pt x="0" y="3302"/>
                  </a:lnTo>
                  <a:lnTo>
                    <a:pt x="3302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264"/>
            <p:cNvSpPr/>
            <p:nvPr/>
          </p:nvSpPr>
          <p:spPr>
            <a:xfrm>
              <a:off x="4973345" y="5256806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265"/>
            <p:cNvSpPr/>
            <p:nvPr/>
          </p:nvSpPr>
          <p:spPr>
            <a:xfrm>
              <a:off x="4965236" y="5245739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455" y="0"/>
                  </a:moveTo>
                  <a:lnTo>
                    <a:pt x="7378" y="0"/>
                  </a:lnTo>
                  <a:lnTo>
                    <a:pt x="3302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2" y="14757"/>
                  </a:lnTo>
                  <a:lnTo>
                    <a:pt x="11455" y="14757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66"/>
            <p:cNvSpPr/>
            <p:nvPr/>
          </p:nvSpPr>
          <p:spPr>
            <a:xfrm>
              <a:off x="4965236" y="5245739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7378" y="0"/>
                  </a:moveTo>
                  <a:lnTo>
                    <a:pt x="11455" y="0"/>
                  </a:lnTo>
                  <a:lnTo>
                    <a:pt x="14757" y="3302"/>
                  </a:lnTo>
                  <a:lnTo>
                    <a:pt x="14757" y="7378"/>
                  </a:lnTo>
                  <a:lnTo>
                    <a:pt x="14757" y="11455"/>
                  </a:lnTo>
                  <a:lnTo>
                    <a:pt x="11455" y="14757"/>
                  </a:lnTo>
                  <a:lnTo>
                    <a:pt x="7378" y="14757"/>
                  </a:lnTo>
                  <a:lnTo>
                    <a:pt x="3302" y="14757"/>
                  </a:lnTo>
                  <a:lnTo>
                    <a:pt x="0" y="11455"/>
                  </a:lnTo>
                  <a:lnTo>
                    <a:pt x="0" y="7378"/>
                  </a:lnTo>
                  <a:lnTo>
                    <a:pt x="0" y="3302"/>
                  </a:lnTo>
                  <a:lnTo>
                    <a:pt x="3302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267"/>
            <p:cNvSpPr/>
            <p:nvPr/>
          </p:nvSpPr>
          <p:spPr>
            <a:xfrm>
              <a:off x="5000637" y="5246604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4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68"/>
            <p:cNvSpPr/>
            <p:nvPr/>
          </p:nvSpPr>
          <p:spPr>
            <a:xfrm>
              <a:off x="4993579" y="5233432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455" y="0"/>
                  </a:moveTo>
                  <a:lnTo>
                    <a:pt x="7378" y="0"/>
                  </a:lnTo>
                  <a:lnTo>
                    <a:pt x="3302" y="0"/>
                  </a:lnTo>
                  <a:lnTo>
                    <a:pt x="0" y="3302"/>
                  </a:lnTo>
                  <a:lnTo>
                    <a:pt x="0" y="11455"/>
                  </a:lnTo>
                  <a:lnTo>
                    <a:pt x="3302" y="14770"/>
                  </a:lnTo>
                  <a:lnTo>
                    <a:pt x="11455" y="14770"/>
                  </a:lnTo>
                  <a:lnTo>
                    <a:pt x="14757" y="11455"/>
                  </a:lnTo>
                  <a:lnTo>
                    <a:pt x="14757" y="3302"/>
                  </a:lnTo>
                  <a:lnTo>
                    <a:pt x="114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269"/>
            <p:cNvSpPr/>
            <p:nvPr/>
          </p:nvSpPr>
          <p:spPr>
            <a:xfrm>
              <a:off x="4993579" y="5233432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7378" y="0"/>
                  </a:moveTo>
                  <a:lnTo>
                    <a:pt x="11455" y="0"/>
                  </a:lnTo>
                  <a:lnTo>
                    <a:pt x="14757" y="3302"/>
                  </a:lnTo>
                  <a:lnTo>
                    <a:pt x="14757" y="7378"/>
                  </a:lnTo>
                  <a:lnTo>
                    <a:pt x="14757" y="11455"/>
                  </a:lnTo>
                  <a:lnTo>
                    <a:pt x="11455" y="14770"/>
                  </a:lnTo>
                  <a:lnTo>
                    <a:pt x="7378" y="14770"/>
                  </a:lnTo>
                  <a:lnTo>
                    <a:pt x="3302" y="14770"/>
                  </a:lnTo>
                  <a:lnTo>
                    <a:pt x="0" y="11455"/>
                  </a:lnTo>
                  <a:lnTo>
                    <a:pt x="0" y="7378"/>
                  </a:lnTo>
                  <a:lnTo>
                    <a:pt x="0" y="3302"/>
                  </a:lnTo>
                  <a:lnTo>
                    <a:pt x="3302" y="0"/>
                  </a:lnTo>
                  <a:lnTo>
                    <a:pt x="7378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270"/>
            <p:cNvSpPr/>
            <p:nvPr/>
          </p:nvSpPr>
          <p:spPr>
            <a:xfrm>
              <a:off x="4481417" y="5289748"/>
              <a:ext cx="393700" cy="52069"/>
            </a:xfrm>
            <a:custGeom>
              <a:avLst/>
              <a:gdLst/>
              <a:ahLst/>
              <a:cxnLst/>
              <a:rect l="l" t="t" r="r" b="b"/>
              <a:pathLst>
                <a:path w="393700" h="52070">
                  <a:moveTo>
                    <a:pt x="0" y="3276"/>
                  </a:moveTo>
                  <a:lnTo>
                    <a:pt x="31512" y="19825"/>
                  </a:lnTo>
                  <a:lnTo>
                    <a:pt x="116825" y="47134"/>
                  </a:lnTo>
                  <a:lnTo>
                    <a:pt x="242103" y="51695"/>
                  </a:lnTo>
                  <a:lnTo>
                    <a:pt x="393509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71"/>
            <p:cNvSpPr/>
            <p:nvPr/>
          </p:nvSpPr>
          <p:spPr>
            <a:xfrm>
              <a:off x="4517489" y="5276631"/>
              <a:ext cx="393700" cy="52069"/>
            </a:xfrm>
            <a:custGeom>
              <a:avLst/>
              <a:gdLst/>
              <a:ahLst/>
              <a:cxnLst/>
              <a:rect l="l" t="t" r="r" b="b"/>
              <a:pathLst>
                <a:path w="393700" h="52070">
                  <a:moveTo>
                    <a:pt x="0" y="3276"/>
                  </a:moveTo>
                  <a:lnTo>
                    <a:pt x="31512" y="19827"/>
                  </a:lnTo>
                  <a:lnTo>
                    <a:pt x="116825" y="47139"/>
                  </a:lnTo>
                  <a:lnTo>
                    <a:pt x="242103" y="51700"/>
                  </a:lnTo>
                  <a:lnTo>
                    <a:pt x="393509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272"/>
            <p:cNvSpPr/>
            <p:nvPr/>
          </p:nvSpPr>
          <p:spPr>
            <a:xfrm>
              <a:off x="4586353" y="5250397"/>
              <a:ext cx="393700" cy="52069"/>
            </a:xfrm>
            <a:custGeom>
              <a:avLst/>
              <a:gdLst/>
              <a:ahLst/>
              <a:cxnLst/>
              <a:rect l="l" t="t" r="r" b="b"/>
              <a:pathLst>
                <a:path w="393700" h="52070">
                  <a:moveTo>
                    <a:pt x="0" y="3276"/>
                  </a:moveTo>
                  <a:lnTo>
                    <a:pt x="31510" y="19825"/>
                  </a:lnTo>
                  <a:lnTo>
                    <a:pt x="116820" y="47134"/>
                  </a:lnTo>
                  <a:lnTo>
                    <a:pt x="242098" y="51695"/>
                  </a:lnTo>
                  <a:lnTo>
                    <a:pt x="393509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3" name="object 273"/>
            <p:cNvSpPr/>
            <p:nvPr/>
          </p:nvSpPr>
          <p:spPr>
            <a:xfrm>
              <a:off x="4619146" y="5237278"/>
              <a:ext cx="393700" cy="52069"/>
            </a:xfrm>
            <a:custGeom>
              <a:avLst/>
              <a:gdLst/>
              <a:ahLst/>
              <a:cxnLst/>
              <a:rect l="l" t="t" r="r" b="b"/>
              <a:pathLst>
                <a:path w="393700" h="52070">
                  <a:moveTo>
                    <a:pt x="0" y="3276"/>
                  </a:moveTo>
                  <a:lnTo>
                    <a:pt x="31510" y="19827"/>
                  </a:lnTo>
                  <a:lnTo>
                    <a:pt x="116820" y="47139"/>
                  </a:lnTo>
                  <a:lnTo>
                    <a:pt x="242098" y="51700"/>
                  </a:lnTo>
                  <a:lnTo>
                    <a:pt x="393509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4" name="object 274"/>
            <p:cNvSpPr/>
            <p:nvPr/>
          </p:nvSpPr>
          <p:spPr>
            <a:xfrm>
              <a:off x="3542587" y="5288467"/>
              <a:ext cx="539115" cy="63500"/>
            </a:xfrm>
            <a:custGeom>
              <a:avLst/>
              <a:gdLst/>
              <a:ahLst/>
              <a:cxnLst/>
              <a:rect l="l" t="t" r="r" b="b"/>
              <a:pathLst>
                <a:path w="539114" h="63500">
                  <a:moveTo>
                    <a:pt x="0" y="5079"/>
                  </a:moveTo>
                  <a:lnTo>
                    <a:pt x="55589" y="25013"/>
                  </a:lnTo>
                  <a:lnTo>
                    <a:pt x="193133" y="57813"/>
                  </a:lnTo>
                  <a:lnTo>
                    <a:pt x="368794" y="62976"/>
                  </a:lnTo>
                  <a:lnTo>
                    <a:pt x="538734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75"/>
            <p:cNvSpPr/>
            <p:nvPr/>
          </p:nvSpPr>
          <p:spPr>
            <a:xfrm>
              <a:off x="3568000" y="5273218"/>
              <a:ext cx="539115" cy="58419"/>
            </a:xfrm>
            <a:custGeom>
              <a:avLst/>
              <a:gdLst/>
              <a:ahLst/>
              <a:cxnLst/>
              <a:rect l="l" t="t" r="r" b="b"/>
              <a:pathLst>
                <a:path w="539114" h="58420">
                  <a:moveTo>
                    <a:pt x="0" y="0"/>
                  </a:moveTo>
                  <a:lnTo>
                    <a:pt x="56661" y="19297"/>
                  </a:lnTo>
                  <a:lnTo>
                    <a:pt x="195991" y="51458"/>
                  </a:lnTo>
                  <a:lnTo>
                    <a:pt x="372008" y="57891"/>
                  </a:lnTo>
                  <a:lnTo>
                    <a:pt x="538734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276"/>
            <p:cNvSpPr/>
            <p:nvPr/>
          </p:nvSpPr>
          <p:spPr>
            <a:xfrm>
              <a:off x="3646778" y="5250348"/>
              <a:ext cx="536575" cy="52705"/>
            </a:xfrm>
            <a:custGeom>
              <a:avLst/>
              <a:gdLst/>
              <a:ahLst/>
              <a:cxnLst/>
              <a:rect l="l" t="t" r="r" b="b"/>
              <a:pathLst>
                <a:path w="536575" h="52704">
                  <a:moveTo>
                    <a:pt x="0" y="0"/>
                  </a:moveTo>
                  <a:lnTo>
                    <a:pt x="37681" y="17193"/>
                  </a:lnTo>
                  <a:lnTo>
                    <a:pt x="145167" y="46061"/>
                  </a:lnTo>
                  <a:lnTo>
                    <a:pt x="314117" y="52533"/>
                  </a:lnTo>
                  <a:lnTo>
                    <a:pt x="536194" y="254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7" name="object 277"/>
            <p:cNvSpPr/>
            <p:nvPr/>
          </p:nvSpPr>
          <p:spPr>
            <a:xfrm>
              <a:off x="3672191" y="5240182"/>
              <a:ext cx="541655" cy="43180"/>
            </a:xfrm>
            <a:custGeom>
              <a:avLst/>
              <a:gdLst/>
              <a:ahLst/>
              <a:cxnLst/>
              <a:rect l="l" t="t" r="r" b="b"/>
              <a:pathLst>
                <a:path w="541654" h="43179">
                  <a:moveTo>
                    <a:pt x="0" y="0"/>
                  </a:moveTo>
                  <a:lnTo>
                    <a:pt x="39547" y="13977"/>
                  </a:lnTo>
                  <a:lnTo>
                    <a:pt x="150566" y="37484"/>
                  </a:lnTo>
                  <a:lnTo>
                    <a:pt x="321624" y="42883"/>
                  </a:lnTo>
                  <a:lnTo>
                    <a:pt x="541286" y="254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8" name="object 278"/>
            <p:cNvSpPr/>
            <p:nvPr/>
          </p:nvSpPr>
          <p:spPr>
            <a:xfrm>
              <a:off x="2159755" y="5287362"/>
              <a:ext cx="594995" cy="60325"/>
            </a:xfrm>
            <a:custGeom>
              <a:avLst/>
              <a:gdLst/>
              <a:ahLst/>
              <a:cxnLst/>
              <a:rect l="l" t="t" r="r" b="b"/>
              <a:pathLst>
                <a:path w="594994" h="60325">
                  <a:moveTo>
                    <a:pt x="0" y="3352"/>
                  </a:moveTo>
                  <a:lnTo>
                    <a:pt x="46391" y="22676"/>
                  </a:lnTo>
                  <a:lnTo>
                    <a:pt x="173278" y="54602"/>
                  </a:lnTo>
                  <a:lnTo>
                    <a:pt x="362230" y="60065"/>
                  </a:lnTo>
                  <a:lnTo>
                    <a:pt x="594817" y="0"/>
                  </a:lnTo>
                </a:path>
              </a:pathLst>
            </a:custGeom>
            <a:ln w="634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79"/>
            <p:cNvSpPr/>
            <p:nvPr/>
          </p:nvSpPr>
          <p:spPr>
            <a:xfrm>
              <a:off x="2184958" y="5270560"/>
              <a:ext cx="594995" cy="60325"/>
            </a:xfrm>
            <a:custGeom>
              <a:avLst/>
              <a:gdLst/>
              <a:ahLst/>
              <a:cxnLst/>
              <a:rect l="l" t="t" r="r" b="b"/>
              <a:pathLst>
                <a:path w="594994" h="60325">
                  <a:moveTo>
                    <a:pt x="0" y="3352"/>
                  </a:moveTo>
                  <a:lnTo>
                    <a:pt x="46391" y="22676"/>
                  </a:lnTo>
                  <a:lnTo>
                    <a:pt x="173278" y="54602"/>
                  </a:lnTo>
                  <a:lnTo>
                    <a:pt x="362230" y="60065"/>
                  </a:lnTo>
                  <a:lnTo>
                    <a:pt x="594817" y="0"/>
                  </a:lnTo>
                </a:path>
              </a:pathLst>
            </a:custGeom>
            <a:ln w="634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0" name="object 280"/>
            <p:cNvSpPr/>
            <p:nvPr/>
          </p:nvSpPr>
          <p:spPr>
            <a:xfrm>
              <a:off x="2260569" y="5248716"/>
              <a:ext cx="594995" cy="60325"/>
            </a:xfrm>
            <a:custGeom>
              <a:avLst/>
              <a:gdLst/>
              <a:ahLst/>
              <a:cxnLst/>
              <a:rect l="l" t="t" r="r" b="b"/>
              <a:pathLst>
                <a:path w="594994" h="60325">
                  <a:moveTo>
                    <a:pt x="0" y="3352"/>
                  </a:moveTo>
                  <a:lnTo>
                    <a:pt x="46391" y="22676"/>
                  </a:lnTo>
                  <a:lnTo>
                    <a:pt x="173278" y="54602"/>
                  </a:lnTo>
                  <a:lnTo>
                    <a:pt x="362230" y="60065"/>
                  </a:lnTo>
                  <a:lnTo>
                    <a:pt x="594817" y="0"/>
                  </a:lnTo>
                </a:path>
              </a:pathLst>
            </a:custGeom>
            <a:ln w="634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81"/>
            <p:cNvSpPr/>
            <p:nvPr/>
          </p:nvSpPr>
          <p:spPr>
            <a:xfrm>
              <a:off x="2289135" y="5233583"/>
              <a:ext cx="594995" cy="60325"/>
            </a:xfrm>
            <a:custGeom>
              <a:avLst/>
              <a:gdLst/>
              <a:ahLst/>
              <a:cxnLst/>
              <a:rect l="l" t="t" r="r" b="b"/>
              <a:pathLst>
                <a:path w="594994" h="60325">
                  <a:moveTo>
                    <a:pt x="0" y="3365"/>
                  </a:moveTo>
                  <a:lnTo>
                    <a:pt x="46391" y="22688"/>
                  </a:lnTo>
                  <a:lnTo>
                    <a:pt x="173278" y="54613"/>
                  </a:lnTo>
                  <a:lnTo>
                    <a:pt x="362230" y="60072"/>
                  </a:lnTo>
                  <a:lnTo>
                    <a:pt x="594817" y="0"/>
                  </a:lnTo>
                </a:path>
              </a:pathLst>
            </a:custGeom>
            <a:ln w="634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2" name="object 282"/>
            <p:cNvSpPr/>
            <p:nvPr/>
          </p:nvSpPr>
          <p:spPr>
            <a:xfrm>
              <a:off x="4873899" y="5279360"/>
              <a:ext cx="816610" cy="55244"/>
            </a:xfrm>
            <a:custGeom>
              <a:avLst/>
              <a:gdLst/>
              <a:ahLst/>
              <a:cxnLst/>
              <a:rect l="l" t="t" r="r" b="b"/>
              <a:pathLst>
                <a:path w="816610" h="55245">
                  <a:moveTo>
                    <a:pt x="0" y="12509"/>
                  </a:moveTo>
                  <a:lnTo>
                    <a:pt x="82695" y="28148"/>
                  </a:lnTo>
                  <a:lnTo>
                    <a:pt x="288553" y="53170"/>
                  </a:lnTo>
                  <a:lnTo>
                    <a:pt x="554233" y="54734"/>
                  </a:lnTo>
                  <a:lnTo>
                    <a:pt x="816394" y="0"/>
                  </a:lnTo>
                </a:path>
              </a:pathLst>
            </a:custGeom>
            <a:ln w="634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283"/>
            <p:cNvSpPr/>
            <p:nvPr/>
          </p:nvSpPr>
          <p:spPr>
            <a:xfrm>
              <a:off x="4898919" y="5263722"/>
              <a:ext cx="769620" cy="55244"/>
            </a:xfrm>
            <a:custGeom>
              <a:avLst/>
              <a:gdLst/>
              <a:ahLst/>
              <a:cxnLst/>
              <a:rect l="l" t="t" r="r" b="b"/>
              <a:pathLst>
                <a:path w="769620" h="55245">
                  <a:moveTo>
                    <a:pt x="0" y="15633"/>
                  </a:moveTo>
                  <a:lnTo>
                    <a:pt x="75363" y="30785"/>
                  </a:lnTo>
                  <a:lnTo>
                    <a:pt x="265091" y="54736"/>
                  </a:lnTo>
                  <a:lnTo>
                    <a:pt x="514644" y="55227"/>
                  </a:lnTo>
                  <a:lnTo>
                    <a:pt x="76948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4" name="object 284"/>
            <p:cNvSpPr/>
            <p:nvPr/>
          </p:nvSpPr>
          <p:spPr>
            <a:xfrm>
              <a:off x="4970865" y="5238694"/>
              <a:ext cx="610235" cy="55244"/>
            </a:xfrm>
            <a:custGeom>
              <a:avLst/>
              <a:gdLst/>
              <a:ahLst/>
              <a:cxnLst/>
              <a:rect l="l" t="t" r="r" b="b"/>
              <a:pathLst>
                <a:path w="610235" h="55245">
                  <a:moveTo>
                    <a:pt x="0" y="12509"/>
                  </a:moveTo>
                  <a:lnTo>
                    <a:pt x="50437" y="28149"/>
                  </a:lnTo>
                  <a:lnTo>
                    <a:pt x="185327" y="53174"/>
                  </a:lnTo>
                  <a:lnTo>
                    <a:pt x="380040" y="54739"/>
                  </a:lnTo>
                  <a:lnTo>
                    <a:pt x="609942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5" name="object 285"/>
            <p:cNvSpPr/>
            <p:nvPr/>
          </p:nvSpPr>
          <p:spPr>
            <a:xfrm>
              <a:off x="4999013" y="5229313"/>
              <a:ext cx="560070" cy="55244"/>
            </a:xfrm>
            <a:custGeom>
              <a:avLst/>
              <a:gdLst/>
              <a:ahLst/>
              <a:cxnLst/>
              <a:rect l="l" t="t" r="r" b="b"/>
              <a:pathLst>
                <a:path w="560070" h="55245">
                  <a:moveTo>
                    <a:pt x="0" y="12509"/>
                  </a:moveTo>
                  <a:lnTo>
                    <a:pt x="42618" y="28148"/>
                  </a:lnTo>
                  <a:lnTo>
                    <a:pt x="160308" y="53170"/>
                  </a:lnTo>
                  <a:lnTo>
                    <a:pt x="337820" y="54734"/>
                  </a:lnTo>
                  <a:lnTo>
                    <a:pt x="559904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6" name="object 286"/>
            <p:cNvSpPr/>
            <p:nvPr/>
          </p:nvSpPr>
          <p:spPr>
            <a:xfrm>
              <a:off x="277070" y="5573539"/>
              <a:ext cx="7055484" cy="909319"/>
            </a:xfrm>
            <a:custGeom>
              <a:avLst/>
              <a:gdLst/>
              <a:ahLst/>
              <a:cxnLst/>
              <a:rect l="l" t="t" r="r" b="b"/>
              <a:pathLst>
                <a:path w="7055484" h="909320">
                  <a:moveTo>
                    <a:pt x="6678516" y="0"/>
                  </a:moveTo>
                  <a:lnTo>
                    <a:pt x="6663768" y="2358"/>
                  </a:lnTo>
                  <a:lnTo>
                    <a:pt x="6647319" y="7962"/>
                  </a:lnTo>
                  <a:lnTo>
                    <a:pt x="6627770" y="15870"/>
                  </a:lnTo>
                  <a:lnTo>
                    <a:pt x="6603722" y="25141"/>
                  </a:lnTo>
                  <a:lnTo>
                    <a:pt x="6536531" y="44014"/>
                  </a:lnTo>
                  <a:lnTo>
                    <a:pt x="6490589" y="51734"/>
                  </a:lnTo>
                  <a:lnTo>
                    <a:pt x="6434551" y="57055"/>
                  </a:lnTo>
                  <a:lnTo>
                    <a:pt x="6367018" y="59038"/>
                  </a:lnTo>
                  <a:lnTo>
                    <a:pt x="6306323" y="58931"/>
                  </a:lnTo>
                  <a:lnTo>
                    <a:pt x="6185879" y="58151"/>
                  </a:lnTo>
                  <a:lnTo>
                    <a:pt x="6011123" y="55964"/>
                  </a:lnTo>
                  <a:lnTo>
                    <a:pt x="5588985" y="48693"/>
                  </a:lnTo>
                  <a:lnTo>
                    <a:pt x="5528119" y="48281"/>
                  </a:lnTo>
                  <a:lnTo>
                    <a:pt x="5480437" y="48694"/>
                  </a:lnTo>
                  <a:lnTo>
                    <a:pt x="5436649" y="49993"/>
                  </a:lnTo>
                  <a:lnTo>
                    <a:pt x="5395075" y="52265"/>
                  </a:lnTo>
                  <a:lnTo>
                    <a:pt x="5354032" y="55600"/>
                  </a:lnTo>
                  <a:lnTo>
                    <a:pt x="5311838" y="60086"/>
                  </a:lnTo>
                  <a:lnTo>
                    <a:pt x="5266811" y="65811"/>
                  </a:lnTo>
                  <a:lnTo>
                    <a:pt x="5217271" y="72864"/>
                  </a:lnTo>
                  <a:lnTo>
                    <a:pt x="5161534" y="81334"/>
                  </a:lnTo>
                  <a:lnTo>
                    <a:pt x="5097919" y="91309"/>
                  </a:lnTo>
                  <a:lnTo>
                    <a:pt x="5063147" y="95533"/>
                  </a:lnTo>
                  <a:lnTo>
                    <a:pt x="5023699" y="98121"/>
                  </a:lnTo>
                  <a:lnTo>
                    <a:pt x="4980083" y="99223"/>
                  </a:lnTo>
                  <a:lnTo>
                    <a:pt x="4932807" y="98988"/>
                  </a:lnTo>
                  <a:lnTo>
                    <a:pt x="4882379" y="97569"/>
                  </a:lnTo>
                  <a:lnTo>
                    <a:pt x="4829307" y="95114"/>
                  </a:lnTo>
                  <a:lnTo>
                    <a:pt x="4774100" y="91775"/>
                  </a:lnTo>
                  <a:lnTo>
                    <a:pt x="4717265" y="87703"/>
                  </a:lnTo>
                  <a:lnTo>
                    <a:pt x="4659310" y="83047"/>
                  </a:lnTo>
                  <a:lnTo>
                    <a:pt x="4600744" y="77958"/>
                  </a:lnTo>
                  <a:lnTo>
                    <a:pt x="4542075" y="72587"/>
                  </a:lnTo>
                  <a:lnTo>
                    <a:pt x="4370526" y="56287"/>
                  </a:lnTo>
                  <a:lnTo>
                    <a:pt x="4264958" y="46769"/>
                  </a:lnTo>
                  <a:lnTo>
                    <a:pt x="4216337" y="42865"/>
                  </a:lnTo>
                  <a:lnTo>
                    <a:pt x="4171170" y="39734"/>
                  </a:lnTo>
                  <a:lnTo>
                    <a:pt x="4129963" y="37524"/>
                  </a:lnTo>
                  <a:lnTo>
                    <a:pt x="4068828" y="36174"/>
                  </a:lnTo>
                  <a:lnTo>
                    <a:pt x="4031333" y="36103"/>
                  </a:lnTo>
                  <a:lnTo>
                    <a:pt x="3989700" y="36390"/>
                  </a:lnTo>
                  <a:lnTo>
                    <a:pt x="3944289" y="36999"/>
                  </a:lnTo>
                  <a:lnTo>
                    <a:pt x="3843571" y="39049"/>
                  </a:lnTo>
                  <a:lnTo>
                    <a:pt x="3732058" y="41978"/>
                  </a:lnTo>
                  <a:lnTo>
                    <a:pt x="3173844" y="58650"/>
                  </a:lnTo>
                  <a:lnTo>
                    <a:pt x="3054415" y="61491"/>
                  </a:lnTo>
                  <a:lnTo>
                    <a:pt x="2942902" y="63422"/>
                  </a:lnTo>
                  <a:lnTo>
                    <a:pt x="2891013" y="63960"/>
                  </a:lnTo>
                  <a:lnTo>
                    <a:pt x="2842184" y="64168"/>
                  </a:lnTo>
                  <a:lnTo>
                    <a:pt x="2796773" y="64010"/>
                  </a:lnTo>
                  <a:lnTo>
                    <a:pt x="2755140" y="63452"/>
                  </a:lnTo>
                  <a:lnTo>
                    <a:pt x="2717645" y="62461"/>
                  </a:lnTo>
                  <a:lnTo>
                    <a:pt x="2684648" y="61001"/>
                  </a:lnTo>
                  <a:lnTo>
                    <a:pt x="2628186" y="56964"/>
                  </a:lnTo>
                  <a:lnTo>
                    <a:pt x="2594666" y="55183"/>
                  </a:lnTo>
                  <a:lnTo>
                    <a:pt x="2556355" y="53683"/>
                  </a:lnTo>
                  <a:lnTo>
                    <a:pt x="2513657" y="52450"/>
                  </a:lnTo>
                  <a:lnTo>
                    <a:pt x="2466977" y="51472"/>
                  </a:lnTo>
                  <a:lnTo>
                    <a:pt x="2416719" y="50734"/>
                  </a:lnTo>
                  <a:lnTo>
                    <a:pt x="2363289" y="50224"/>
                  </a:lnTo>
                  <a:lnTo>
                    <a:pt x="2248532" y="49833"/>
                  </a:lnTo>
                  <a:lnTo>
                    <a:pt x="2125943" y="50194"/>
                  </a:lnTo>
                  <a:lnTo>
                    <a:pt x="1998760" y="51200"/>
                  </a:lnTo>
                  <a:lnTo>
                    <a:pt x="1806458" y="53689"/>
                  </a:lnTo>
                  <a:lnTo>
                    <a:pt x="1622039" y="57035"/>
                  </a:lnTo>
                  <a:lnTo>
                    <a:pt x="1456431" y="60882"/>
                  </a:lnTo>
                  <a:lnTo>
                    <a:pt x="1320566" y="64871"/>
                  </a:lnTo>
                  <a:lnTo>
                    <a:pt x="1251910" y="67434"/>
                  </a:lnTo>
                  <a:lnTo>
                    <a:pt x="1204569" y="69795"/>
                  </a:lnTo>
                  <a:lnTo>
                    <a:pt x="1143315" y="71497"/>
                  </a:lnTo>
                  <a:lnTo>
                    <a:pt x="1087607" y="69291"/>
                  </a:lnTo>
                  <a:lnTo>
                    <a:pt x="1035932" y="64311"/>
                  </a:lnTo>
                  <a:lnTo>
                    <a:pt x="986778" y="57693"/>
                  </a:lnTo>
                  <a:lnTo>
                    <a:pt x="938632" y="50571"/>
                  </a:lnTo>
                  <a:lnTo>
                    <a:pt x="889982" y="44079"/>
                  </a:lnTo>
                  <a:lnTo>
                    <a:pt x="839313" y="39352"/>
                  </a:lnTo>
                  <a:lnTo>
                    <a:pt x="785114" y="37524"/>
                  </a:lnTo>
                  <a:lnTo>
                    <a:pt x="697623" y="36555"/>
                  </a:lnTo>
                  <a:lnTo>
                    <a:pt x="651016" y="36653"/>
                  </a:lnTo>
                  <a:lnTo>
                    <a:pt x="603536" y="38302"/>
                  </a:lnTo>
                  <a:lnTo>
                    <a:pt x="555958" y="42375"/>
                  </a:lnTo>
                  <a:lnTo>
                    <a:pt x="509059" y="49745"/>
                  </a:lnTo>
                  <a:lnTo>
                    <a:pt x="463615" y="61284"/>
                  </a:lnTo>
                  <a:lnTo>
                    <a:pt x="420400" y="77864"/>
                  </a:lnTo>
                  <a:lnTo>
                    <a:pt x="380192" y="100359"/>
                  </a:lnTo>
                  <a:lnTo>
                    <a:pt x="343767" y="129641"/>
                  </a:lnTo>
                  <a:lnTo>
                    <a:pt x="311899" y="166582"/>
                  </a:lnTo>
                  <a:lnTo>
                    <a:pt x="217789" y="285567"/>
                  </a:lnTo>
                  <a:lnTo>
                    <a:pt x="115616" y="400514"/>
                  </a:lnTo>
                  <a:lnTo>
                    <a:pt x="33609" y="487227"/>
                  </a:lnTo>
                  <a:lnTo>
                    <a:pt x="0" y="521509"/>
                  </a:lnTo>
                  <a:lnTo>
                    <a:pt x="43014" y="897937"/>
                  </a:lnTo>
                  <a:lnTo>
                    <a:pt x="7055345" y="908693"/>
                  </a:lnTo>
                  <a:lnTo>
                    <a:pt x="7045830" y="846033"/>
                  </a:lnTo>
                  <a:lnTo>
                    <a:pt x="7035784" y="784789"/>
                  </a:lnTo>
                  <a:lnTo>
                    <a:pt x="7025174" y="725051"/>
                  </a:lnTo>
                  <a:lnTo>
                    <a:pt x="7013966" y="666906"/>
                  </a:lnTo>
                  <a:lnTo>
                    <a:pt x="7002127" y="610443"/>
                  </a:lnTo>
                  <a:lnTo>
                    <a:pt x="6989625" y="555751"/>
                  </a:lnTo>
                  <a:lnTo>
                    <a:pt x="6976425" y="502919"/>
                  </a:lnTo>
                  <a:lnTo>
                    <a:pt x="6962495" y="452034"/>
                  </a:lnTo>
                  <a:lnTo>
                    <a:pt x="6947801" y="403186"/>
                  </a:lnTo>
                  <a:lnTo>
                    <a:pt x="6932311" y="356462"/>
                  </a:lnTo>
                  <a:lnTo>
                    <a:pt x="6915990" y="311952"/>
                  </a:lnTo>
                  <a:lnTo>
                    <a:pt x="6898806" y="269744"/>
                  </a:lnTo>
                  <a:lnTo>
                    <a:pt x="6880726" y="229927"/>
                  </a:lnTo>
                  <a:lnTo>
                    <a:pt x="6861716" y="192588"/>
                  </a:lnTo>
                  <a:lnTo>
                    <a:pt x="6841744" y="157817"/>
                  </a:lnTo>
                  <a:lnTo>
                    <a:pt x="6820775" y="125702"/>
                  </a:lnTo>
                  <a:lnTo>
                    <a:pt x="6775716" y="69795"/>
                  </a:lnTo>
                  <a:lnTo>
                    <a:pt x="6748484" y="41822"/>
                  </a:lnTo>
                  <a:lnTo>
                    <a:pt x="6708506" y="8778"/>
                  </a:lnTo>
                  <a:lnTo>
                    <a:pt x="6692962" y="1826"/>
                  </a:lnTo>
                  <a:lnTo>
                    <a:pt x="6678516" y="0"/>
                  </a:lnTo>
                  <a:close/>
                </a:path>
              </a:pathLst>
            </a:custGeom>
            <a:solidFill>
              <a:srgbClr val="0099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7" name="object 287"/>
            <p:cNvSpPr/>
            <p:nvPr/>
          </p:nvSpPr>
          <p:spPr>
            <a:xfrm>
              <a:off x="277070" y="5573539"/>
              <a:ext cx="7055484" cy="909319"/>
            </a:xfrm>
            <a:custGeom>
              <a:avLst/>
              <a:gdLst/>
              <a:ahLst/>
              <a:cxnLst/>
              <a:rect l="l" t="t" r="r" b="b"/>
              <a:pathLst>
                <a:path w="7055484" h="909320">
                  <a:moveTo>
                    <a:pt x="0" y="521509"/>
                  </a:moveTo>
                  <a:lnTo>
                    <a:pt x="33609" y="487227"/>
                  </a:lnTo>
                  <a:lnTo>
                    <a:pt x="115616" y="400514"/>
                  </a:lnTo>
                  <a:lnTo>
                    <a:pt x="217789" y="285567"/>
                  </a:lnTo>
                  <a:lnTo>
                    <a:pt x="311899" y="166582"/>
                  </a:lnTo>
                  <a:lnTo>
                    <a:pt x="343767" y="129641"/>
                  </a:lnTo>
                  <a:lnTo>
                    <a:pt x="380192" y="100359"/>
                  </a:lnTo>
                  <a:lnTo>
                    <a:pt x="420400" y="77864"/>
                  </a:lnTo>
                  <a:lnTo>
                    <a:pt x="463615" y="61284"/>
                  </a:lnTo>
                  <a:lnTo>
                    <a:pt x="509059" y="49745"/>
                  </a:lnTo>
                  <a:lnTo>
                    <a:pt x="555958" y="42375"/>
                  </a:lnTo>
                  <a:lnTo>
                    <a:pt x="603536" y="38302"/>
                  </a:lnTo>
                  <a:lnTo>
                    <a:pt x="651016" y="36653"/>
                  </a:lnTo>
                  <a:lnTo>
                    <a:pt x="697623" y="36555"/>
                  </a:lnTo>
                  <a:lnTo>
                    <a:pt x="742581" y="37137"/>
                  </a:lnTo>
                  <a:lnTo>
                    <a:pt x="785114" y="37524"/>
                  </a:lnTo>
                  <a:lnTo>
                    <a:pt x="839313" y="39352"/>
                  </a:lnTo>
                  <a:lnTo>
                    <a:pt x="889982" y="44079"/>
                  </a:lnTo>
                  <a:lnTo>
                    <a:pt x="938632" y="50571"/>
                  </a:lnTo>
                  <a:lnTo>
                    <a:pt x="986778" y="57693"/>
                  </a:lnTo>
                  <a:lnTo>
                    <a:pt x="1035932" y="64311"/>
                  </a:lnTo>
                  <a:lnTo>
                    <a:pt x="1087607" y="69291"/>
                  </a:lnTo>
                  <a:lnTo>
                    <a:pt x="1143315" y="71497"/>
                  </a:lnTo>
                  <a:lnTo>
                    <a:pt x="1204569" y="69795"/>
                  </a:lnTo>
                  <a:lnTo>
                    <a:pt x="1225373" y="68646"/>
                  </a:lnTo>
                  <a:lnTo>
                    <a:pt x="1251910" y="67434"/>
                  </a:lnTo>
                  <a:lnTo>
                    <a:pt x="1320566" y="64871"/>
                  </a:lnTo>
                  <a:lnTo>
                    <a:pt x="1361875" y="63547"/>
                  </a:lnTo>
                  <a:lnTo>
                    <a:pt x="1407298" y="62213"/>
                  </a:lnTo>
                  <a:lnTo>
                    <a:pt x="1456431" y="60882"/>
                  </a:lnTo>
                  <a:lnTo>
                    <a:pt x="1508869" y="59566"/>
                  </a:lnTo>
                  <a:lnTo>
                    <a:pt x="1564206" y="58279"/>
                  </a:lnTo>
                  <a:lnTo>
                    <a:pt x="1622039" y="57035"/>
                  </a:lnTo>
                  <a:lnTo>
                    <a:pt x="1681961" y="55847"/>
                  </a:lnTo>
                  <a:lnTo>
                    <a:pt x="1743570" y="54727"/>
                  </a:lnTo>
                  <a:lnTo>
                    <a:pt x="1806458" y="53689"/>
                  </a:lnTo>
                  <a:lnTo>
                    <a:pt x="1870223" y="52746"/>
                  </a:lnTo>
                  <a:lnTo>
                    <a:pt x="1934458" y="51912"/>
                  </a:lnTo>
                  <a:lnTo>
                    <a:pt x="1998760" y="51200"/>
                  </a:lnTo>
                  <a:lnTo>
                    <a:pt x="2062723" y="50623"/>
                  </a:lnTo>
                  <a:lnTo>
                    <a:pt x="2125943" y="50194"/>
                  </a:lnTo>
                  <a:lnTo>
                    <a:pt x="2188014" y="49926"/>
                  </a:lnTo>
                  <a:lnTo>
                    <a:pt x="2248532" y="49833"/>
                  </a:lnTo>
                  <a:lnTo>
                    <a:pt x="2307092" y="49928"/>
                  </a:lnTo>
                  <a:lnTo>
                    <a:pt x="2363289" y="50224"/>
                  </a:lnTo>
                  <a:lnTo>
                    <a:pt x="2416719" y="50734"/>
                  </a:lnTo>
                  <a:lnTo>
                    <a:pt x="2466977" y="51472"/>
                  </a:lnTo>
                  <a:lnTo>
                    <a:pt x="2513657" y="52450"/>
                  </a:lnTo>
                  <a:lnTo>
                    <a:pt x="2556355" y="53683"/>
                  </a:lnTo>
                  <a:lnTo>
                    <a:pt x="2594666" y="55183"/>
                  </a:lnTo>
                  <a:lnTo>
                    <a:pt x="2656509" y="59038"/>
                  </a:lnTo>
                  <a:lnTo>
                    <a:pt x="2684648" y="61001"/>
                  </a:lnTo>
                  <a:lnTo>
                    <a:pt x="2717645" y="62461"/>
                  </a:lnTo>
                  <a:lnTo>
                    <a:pt x="2755140" y="63452"/>
                  </a:lnTo>
                  <a:lnTo>
                    <a:pt x="2796773" y="64010"/>
                  </a:lnTo>
                  <a:lnTo>
                    <a:pt x="2842184" y="64168"/>
                  </a:lnTo>
                  <a:lnTo>
                    <a:pt x="2891013" y="63960"/>
                  </a:lnTo>
                  <a:lnTo>
                    <a:pt x="2942902" y="63422"/>
                  </a:lnTo>
                  <a:lnTo>
                    <a:pt x="2997489" y="62588"/>
                  </a:lnTo>
                  <a:lnTo>
                    <a:pt x="3054415" y="61491"/>
                  </a:lnTo>
                  <a:lnTo>
                    <a:pt x="3113320" y="60167"/>
                  </a:lnTo>
                  <a:lnTo>
                    <a:pt x="3173844" y="58650"/>
                  </a:lnTo>
                  <a:lnTo>
                    <a:pt x="3235628" y="56974"/>
                  </a:lnTo>
                  <a:lnTo>
                    <a:pt x="3298312" y="55174"/>
                  </a:lnTo>
                  <a:lnTo>
                    <a:pt x="3361535" y="53283"/>
                  </a:lnTo>
                  <a:lnTo>
                    <a:pt x="3424938" y="51337"/>
                  </a:lnTo>
                  <a:lnTo>
                    <a:pt x="3488161" y="49370"/>
                  </a:lnTo>
                  <a:lnTo>
                    <a:pt x="3550844" y="47416"/>
                  </a:lnTo>
                  <a:lnTo>
                    <a:pt x="3612628" y="45510"/>
                  </a:lnTo>
                  <a:lnTo>
                    <a:pt x="3673153" y="43686"/>
                  </a:lnTo>
                  <a:lnTo>
                    <a:pt x="3732058" y="41978"/>
                  </a:lnTo>
                  <a:lnTo>
                    <a:pt x="3788984" y="40421"/>
                  </a:lnTo>
                  <a:lnTo>
                    <a:pt x="3843571" y="39049"/>
                  </a:lnTo>
                  <a:lnTo>
                    <a:pt x="3895459" y="37897"/>
                  </a:lnTo>
                  <a:lnTo>
                    <a:pt x="3944289" y="36999"/>
                  </a:lnTo>
                  <a:lnTo>
                    <a:pt x="3989700" y="36390"/>
                  </a:lnTo>
                  <a:lnTo>
                    <a:pt x="4031333" y="36103"/>
                  </a:lnTo>
                  <a:lnTo>
                    <a:pt x="4068828" y="36174"/>
                  </a:lnTo>
                  <a:lnTo>
                    <a:pt x="4129963" y="37524"/>
                  </a:lnTo>
                  <a:lnTo>
                    <a:pt x="4171170" y="39734"/>
                  </a:lnTo>
                  <a:lnTo>
                    <a:pt x="4216337" y="42865"/>
                  </a:lnTo>
                  <a:lnTo>
                    <a:pt x="4264958" y="46769"/>
                  </a:lnTo>
                  <a:lnTo>
                    <a:pt x="4316524" y="51292"/>
                  </a:lnTo>
                  <a:lnTo>
                    <a:pt x="4370526" y="56287"/>
                  </a:lnTo>
                  <a:lnTo>
                    <a:pt x="4426458" y="61601"/>
                  </a:lnTo>
                  <a:lnTo>
                    <a:pt x="4483810" y="67085"/>
                  </a:lnTo>
                  <a:lnTo>
                    <a:pt x="4542075" y="72587"/>
                  </a:lnTo>
                  <a:lnTo>
                    <a:pt x="4600744" y="77958"/>
                  </a:lnTo>
                  <a:lnTo>
                    <a:pt x="4659310" y="83047"/>
                  </a:lnTo>
                  <a:lnTo>
                    <a:pt x="4717265" y="87703"/>
                  </a:lnTo>
                  <a:lnTo>
                    <a:pt x="4774100" y="91775"/>
                  </a:lnTo>
                  <a:lnTo>
                    <a:pt x="4829307" y="95114"/>
                  </a:lnTo>
                  <a:lnTo>
                    <a:pt x="4882379" y="97569"/>
                  </a:lnTo>
                  <a:lnTo>
                    <a:pt x="4932807" y="98988"/>
                  </a:lnTo>
                  <a:lnTo>
                    <a:pt x="4980083" y="99223"/>
                  </a:lnTo>
                  <a:lnTo>
                    <a:pt x="5023699" y="98121"/>
                  </a:lnTo>
                  <a:lnTo>
                    <a:pt x="5063147" y="95533"/>
                  </a:lnTo>
                  <a:lnTo>
                    <a:pt x="5097919" y="91309"/>
                  </a:lnTo>
                  <a:lnTo>
                    <a:pt x="5161534" y="81334"/>
                  </a:lnTo>
                  <a:lnTo>
                    <a:pt x="5217271" y="72864"/>
                  </a:lnTo>
                  <a:lnTo>
                    <a:pt x="5266811" y="65811"/>
                  </a:lnTo>
                  <a:lnTo>
                    <a:pt x="5311838" y="60086"/>
                  </a:lnTo>
                  <a:lnTo>
                    <a:pt x="5354032" y="55600"/>
                  </a:lnTo>
                  <a:lnTo>
                    <a:pt x="5395075" y="52265"/>
                  </a:lnTo>
                  <a:lnTo>
                    <a:pt x="5436649" y="49993"/>
                  </a:lnTo>
                  <a:lnTo>
                    <a:pt x="5480437" y="48694"/>
                  </a:lnTo>
                  <a:lnTo>
                    <a:pt x="5528119" y="48281"/>
                  </a:lnTo>
                  <a:lnTo>
                    <a:pt x="5556661" y="48388"/>
                  </a:lnTo>
                  <a:lnTo>
                    <a:pt x="5624856" y="49168"/>
                  </a:lnTo>
                  <a:lnTo>
                    <a:pt x="5664037" y="49787"/>
                  </a:lnTo>
                  <a:lnTo>
                    <a:pt x="5706292" y="50525"/>
                  </a:lnTo>
                  <a:lnTo>
                    <a:pt x="5751384" y="51355"/>
                  </a:lnTo>
                  <a:lnTo>
                    <a:pt x="5799076" y="52251"/>
                  </a:lnTo>
                  <a:lnTo>
                    <a:pt x="5849132" y="53186"/>
                  </a:lnTo>
                  <a:lnTo>
                    <a:pt x="5901317" y="54134"/>
                  </a:lnTo>
                  <a:lnTo>
                    <a:pt x="5955392" y="55069"/>
                  </a:lnTo>
                  <a:lnTo>
                    <a:pt x="6011123" y="55964"/>
                  </a:lnTo>
                  <a:lnTo>
                    <a:pt x="6068272" y="56794"/>
                  </a:lnTo>
                  <a:lnTo>
                    <a:pt x="6126603" y="57532"/>
                  </a:lnTo>
                  <a:lnTo>
                    <a:pt x="6185879" y="58151"/>
                  </a:lnTo>
                  <a:lnTo>
                    <a:pt x="6245865" y="58626"/>
                  </a:lnTo>
                  <a:lnTo>
                    <a:pt x="6306323" y="58931"/>
                  </a:lnTo>
                  <a:lnTo>
                    <a:pt x="6367018" y="59038"/>
                  </a:lnTo>
                  <a:lnTo>
                    <a:pt x="6434551" y="57055"/>
                  </a:lnTo>
                  <a:lnTo>
                    <a:pt x="6490589" y="51734"/>
                  </a:lnTo>
                  <a:lnTo>
                    <a:pt x="6536531" y="44014"/>
                  </a:lnTo>
                  <a:lnTo>
                    <a:pt x="6573776" y="34836"/>
                  </a:lnTo>
                  <a:lnTo>
                    <a:pt x="6627770" y="15870"/>
                  </a:lnTo>
                  <a:lnTo>
                    <a:pt x="6647319" y="7962"/>
                  </a:lnTo>
                  <a:lnTo>
                    <a:pt x="6663768" y="2358"/>
                  </a:lnTo>
                  <a:lnTo>
                    <a:pt x="6678516" y="0"/>
                  </a:lnTo>
                  <a:lnTo>
                    <a:pt x="6692962" y="1826"/>
                  </a:lnTo>
                  <a:lnTo>
                    <a:pt x="6708506" y="8778"/>
                  </a:lnTo>
                  <a:lnTo>
                    <a:pt x="6748484" y="41822"/>
                  </a:lnTo>
                  <a:lnTo>
                    <a:pt x="6775716" y="69795"/>
                  </a:lnTo>
                  <a:lnTo>
                    <a:pt x="6820775" y="125702"/>
                  </a:lnTo>
                  <a:lnTo>
                    <a:pt x="6841744" y="157817"/>
                  </a:lnTo>
                  <a:lnTo>
                    <a:pt x="6861716" y="192588"/>
                  </a:lnTo>
                  <a:lnTo>
                    <a:pt x="6880726" y="229927"/>
                  </a:lnTo>
                  <a:lnTo>
                    <a:pt x="6898806" y="269744"/>
                  </a:lnTo>
                  <a:lnTo>
                    <a:pt x="6915990" y="311952"/>
                  </a:lnTo>
                  <a:lnTo>
                    <a:pt x="6932311" y="356462"/>
                  </a:lnTo>
                  <a:lnTo>
                    <a:pt x="6947801" y="403186"/>
                  </a:lnTo>
                  <a:lnTo>
                    <a:pt x="6962495" y="452034"/>
                  </a:lnTo>
                  <a:lnTo>
                    <a:pt x="6976425" y="502919"/>
                  </a:lnTo>
                  <a:lnTo>
                    <a:pt x="6989625" y="555751"/>
                  </a:lnTo>
                  <a:lnTo>
                    <a:pt x="7002127" y="610443"/>
                  </a:lnTo>
                  <a:lnTo>
                    <a:pt x="7013966" y="666906"/>
                  </a:lnTo>
                  <a:lnTo>
                    <a:pt x="7025174" y="725051"/>
                  </a:lnTo>
                  <a:lnTo>
                    <a:pt x="7035784" y="784789"/>
                  </a:lnTo>
                  <a:lnTo>
                    <a:pt x="7045830" y="846033"/>
                  </a:lnTo>
                  <a:lnTo>
                    <a:pt x="7055345" y="908693"/>
                  </a:lnTo>
                  <a:lnTo>
                    <a:pt x="43014" y="897937"/>
                  </a:lnTo>
                  <a:lnTo>
                    <a:pt x="0" y="521509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8" name="object 288"/>
            <p:cNvSpPr/>
            <p:nvPr/>
          </p:nvSpPr>
          <p:spPr>
            <a:xfrm>
              <a:off x="180263" y="5976743"/>
              <a:ext cx="7171690" cy="935990"/>
            </a:xfrm>
            <a:custGeom>
              <a:avLst/>
              <a:gdLst/>
              <a:ahLst/>
              <a:cxnLst/>
              <a:rect l="l" t="t" r="r" b="b"/>
              <a:pathLst>
                <a:path w="7171690" h="935990">
                  <a:moveTo>
                    <a:pt x="709841" y="0"/>
                  </a:moveTo>
                  <a:lnTo>
                    <a:pt x="0" y="0"/>
                  </a:lnTo>
                  <a:lnTo>
                    <a:pt x="0" y="634555"/>
                  </a:lnTo>
                  <a:lnTo>
                    <a:pt x="709841" y="634555"/>
                  </a:lnTo>
                  <a:lnTo>
                    <a:pt x="709841" y="0"/>
                  </a:lnTo>
                  <a:close/>
                </a:path>
                <a:path w="7171690" h="935990">
                  <a:moveTo>
                    <a:pt x="6205702" y="301142"/>
                  </a:moveTo>
                  <a:lnTo>
                    <a:pt x="3914864" y="301142"/>
                  </a:lnTo>
                  <a:lnTo>
                    <a:pt x="3914864" y="935697"/>
                  </a:lnTo>
                  <a:lnTo>
                    <a:pt x="6205702" y="935697"/>
                  </a:lnTo>
                  <a:lnTo>
                    <a:pt x="6205702" y="301142"/>
                  </a:lnTo>
                  <a:close/>
                </a:path>
                <a:path w="7171690" h="935990">
                  <a:moveTo>
                    <a:pt x="7171195" y="68249"/>
                  </a:moveTo>
                  <a:lnTo>
                    <a:pt x="6493624" y="68249"/>
                  </a:lnTo>
                  <a:lnTo>
                    <a:pt x="6493624" y="573735"/>
                  </a:lnTo>
                  <a:lnTo>
                    <a:pt x="7171195" y="573735"/>
                  </a:lnTo>
                  <a:lnTo>
                    <a:pt x="7171195" y="68249"/>
                  </a:lnTo>
                  <a:close/>
                </a:path>
              </a:pathLst>
            </a:custGeom>
            <a:solidFill>
              <a:srgbClr val="336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9" name="object 289"/>
            <p:cNvSpPr/>
            <p:nvPr/>
          </p:nvSpPr>
          <p:spPr>
            <a:xfrm>
              <a:off x="709573" y="5845986"/>
              <a:ext cx="509905" cy="765175"/>
            </a:xfrm>
            <a:custGeom>
              <a:avLst/>
              <a:gdLst/>
              <a:ahLst/>
              <a:cxnLst/>
              <a:rect l="l" t="t" r="r" b="b"/>
              <a:pathLst>
                <a:path w="509905" h="765175">
                  <a:moveTo>
                    <a:pt x="278853" y="0"/>
                  </a:moveTo>
                  <a:lnTo>
                    <a:pt x="119506" y="0"/>
                  </a:lnTo>
                  <a:lnTo>
                    <a:pt x="0" y="764870"/>
                  </a:lnTo>
                  <a:lnTo>
                    <a:pt x="509904" y="764870"/>
                  </a:lnTo>
                  <a:lnTo>
                    <a:pt x="444093" y="190538"/>
                  </a:lnTo>
                  <a:lnTo>
                    <a:pt x="278853" y="191211"/>
                  </a:lnTo>
                  <a:lnTo>
                    <a:pt x="278853" y="0"/>
                  </a:lnTo>
                  <a:close/>
                </a:path>
              </a:pathLst>
            </a:custGeom>
            <a:solidFill>
              <a:srgbClr val="E5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0" name="object 290"/>
            <p:cNvSpPr/>
            <p:nvPr/>
          </p:nvSpPr>
          <p:spPr>
            <a:xfrm>
              <a:off x="709573" y="5845986"/>
              <a:ext cx="509905" cy="765175"/>
            </a:xfrm>
            <a:custGeom>
              <a:avLst/>
              <a:gdLst/>
              <a:ahLst/>
              <a:cxnLst/>
              <a:rect l="l" t="t" r="r" b="b"/>
              <a:pathLst>
                <a:path w="509905" h="765175">
                  <a:moveTo>
                    <a:pt x="119506" y="0"/>
                  </a:moveTo>
                  <a:lnTo>
                    <a:pt x="231051" y="0"/>
                  </a:lnTo>
                  <a:lnTo>
                    <a:pt x="278853" y="0"/>
                  </a:lnTo>
                  <a:lnTo>
                    <a:pt x="278853" y="191211"/>
                  </a:lnTo>
                  <a:lnTo>
                    <a:pt x="444093" y="190538"/>
                  </a:lnTo>
                  <a:lnTo>
                    <a:pt x="509904" y="764870"/>
                  </a:lnTo>
                  <a:lnTo>
                    <a:pt x="0" y="764870"/>
                  </a:lnTo>
                  <a:lnTo>
                    <a:pt x="119506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1" name="object 291"/>
            <p:cNvSpPr/>
            <p:nvPr/>
          </p:nvSpPr>
          <p:spPr>
            <a:xfrm>
              <a:off x="595609" y="6610856"/>
              <a:ext cx="6491605" cy="295275"/>
            </a:xfrm>
            <a:custGeom>
              <a:avLst/>
              <a:gdLst/>
              <a:ahLst/>
              <a:cxnLst/>
              <a:rect l="l" t="t" r="r" b="b"/>
              <a:pathLst>
                <a:path w="6491605" h="295275">
                  <a:moveTo>
                    <a:pt x="0" y="0"/>
                  </a:moveTo>
                  <a:lnTo>
                    <a:pt x="2955150" y="0"/>
                  </a:lnTo>
                  <a:lnTo>
                    <a:pt x="3353358" y="294792"/>
                  </a:lnTo>
                  <a:lnTo>
                    <a:pt x="6491211" y="294792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2" name="object 292"/>
            <p:cNvSpPr/>
            <p:nvPr/>
          </p:nvSpPr>
          <p:spPr>
            <a:xfrm>
              <a:off x="3356607" y="5606959"/>
              <a:ext cx="741045" cy="1299210"/>
            </a:xfrm>
            <a:custGeom>
              <a:avLst/>
              <a:gdLst/>
              <a:ahLst/>
              <a:cxnLst/>
              <a:rect l="l" t="t" r="r" b="b"/>
              <a:pathLst>
                <a:path w="741045" h="1299209">
                  <a:moveTo>
                    <a:pt x="382473" y="0"/>
                  </a:moveTo>
                  <a:lnTo>
                    <a:pt x="0" y="166420"/>
                  </a:lnTo>
                  <a:lnTo>
                    <a:pt x="0" y="1003896"/>
                  </a:lnTo>
                  <a:lnTo>
                    <a:pt x="183248" y="1003896"/>
                  </a:lnTo>
                  <a:lnTo>
                    <a:pt x="573646" y="1298689"/>
                  </a:lnTo>
                  <a:lnTo>
                    <a:pt x="740968" y="1298689"/>
                  </a:lnTo>
                  <a:lnTo>
                    <a:pt x="740968" y="178307"/>
                  </a:lnTo>
                  <a:lnTo>
                    <a:pt x="382473" y="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3" name="object 293"/>
            <p:cNvSpPr/>
            <p:nvPr/>
          </p:nvSpPr>
          <p:spPr>
            <a:xfrm>
              <a:off x="3356607" y="5606959"/>
              <a:ext cx="741045" cy="1299210"/>
            </a:xfrm>
            <a:custGeom>
              <a:avLst/>
              <a:gdLst/>
              <a:ahLst/>
              <a:cxnLst/>
              <a:rect l="l" t="t" r="r" b="b"/>
              <a:pathLst>
                <a:path w="741045" h="1299209">
                  <a:moveTo>
                    <a:pt x="0" y="1003896"/>
                  </a:moveTo>
                  <a:lnTo>
                    <a:pt x="183248" y="1003896"/>
                  </a:lnTo>
                  <a:lnTo>
                    <a:pt x="573646" y="1298689"/>
                  </a:lnTo>
                  <a:lnTo>
                    <a:pt x="740968" y="1298689"/>
                  </a:lnTo>
                  <a:lnTo>
                    <a:pt x="740968" y="178307"/>
                  </a:lnTo>
                  <a:lnTo>
                    <a:pt x="382473" y="0"/>
                  </a:lnTo>
                  <a:lnTo>
                    <a:pt x="0" y="166420"/>
                  </a:lnTo>
                  <a:lnTo>
                    <a:pt x="0" y="1003896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4" name="object 294"/>
            <p:cNvSpPr/>
            <p:nvPr/>
          </p:nvSpPr>
          <p:spPr>
            <a:xfrm>
              <a:off x="661479" y="6105801"/>
              <a:ext cx="3565525" cy="806450"/>
            </a:xfrm>
            <a:custGeom>
              <a:avLst/>
              <a:gdLst/>
              <a:ahLst/>
              <a:cxnLst/>
              <a:rect l="l" t="t" r="r" b="b"/>
              <a:pathLst>
                <a:path w="3565525" h="806450">
                  <a:moveTo>
                    <a:pt x="3565360" y="586562"/>
                  </a:moveTo>
                  <a:lnTo>
                    <a:pt x="3282518" y="591019"/>
                  </a:lnTo>
                  <a:lnTo>
                    <a:pt x="3338512" y="395249"/>
                  </a:lnTo>
                  <a:lnTo>
                    <a:pt x="3345510" y="0"/>
                  </a:lnTo>
                  <a:lnTo>
                    <a:pt x="508254" y="0"/>
                  </a:lnTo>
                  <a:lnTo>
                    <a:pt x="508965" y="11303"/>
                  </a:lnTo>
                  <a:lnTo>
                    <a:pt x="59740" y="11303"/>
                  </a:lnTo>
                  <a:lnTo>
                    <a:pt x="0" y="383717"/>
                  </a:lnTo>
                  <a:lnTo>
                    <a:pt x="532739" y="383717"/>
                  </a:lnTo>
                  <a:lnTo>
                    <a:pt x="540512" y="505485"/>
                  </a:lnTo>
                  <a:lnTo>
                    <a:pt x="2890596" y="505485"/>
                  </a:lnTo>
                  <a:lnTo>
                    <a:pt x="3281451" y="805510"/>
                  </a:lnTo>
                  <a:lnTo>
                    <a:pt x="3561727" y="806107"/>
                  </a:lnTo>
                  <a:lnTo>
                    <a:pt x="3565360" y="586562"/>
                  </a:lnTo>
                  <a:close/>
                </a:path>
              </a:pathLst>
            </a:custGeom>
            <a:solidFill>
              <a:srgbClr val="336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5" name="object 295"/>
            <p:cNvSpPr/>
            <p:nvPr/>
          </p:nvSpPr>
          <p:spPr>
            <a:xfrm>
              <a:off x="661483" y="6117101"/>
              <a:ext cx="675005" cy="372745"/>
            </a:xfrm>
            <a:custGeom>
              <a:avLst/>
              <a:gdLst/>
              <a:ahLst/>
              <a:cxnLst/>
              <a:rect l="l" t="t" r="r" b="b"/>
              <a:pathLst>
                <a:path w="675005" h="372745">
                  <a:moveTo>
                    <a:pt x="59740" y="0"/>
                  </a:moveTo>
                  <a:lnTo>
                    <a:pt x="629272" y="0"/>
                  </a:lnTo>
                  <a:lnTo>
                    <a:pt x="674928" y="372414"/>
                  </a:lnTo>
                  <a:lnTo>
                    <a:pt x="0" y="372414"/>
                  </a:lnTo>
                  <a:lnTo>
                    <a:pt x="59740" y="0"/>
                  </a:lnTo>
                  <a:close/>
                </a:path>
              </a:pathLst>
            </a:custGeom>
            <a:ln w="3175">
              <a:solidFill>
                <a:srgbClr val="3366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6" name="object 296"/>
            <p:cNvSpPr/>
            <p:nvPr/>
          </p:nvSpPr>
          <p:spPr>
            <a:xfrm>
              <a:off x="904949" y="6157066"/>
              <a:ext cx="41910" cy="306070"/>
            </a:xfrm>
            <a:custGeom>
              <a:avLst/>
              <a:gdLst/>
              <a:ahLst/>
              <a:cxnLst/>
              <a:rect l="l" t="t" r="r" b="b"/>
              <a:pathLst>
                <a:path w="41909" h="306070">
                  <a:moveTo>
                    <a:pt x="17002" y="0"/>
                  </a:moveTo>
                  <a:lnTo>
                    <a:pt x="8174" y="2940"/>
                  </a:lnTo>
                  <a:lnTo>
                    <a:pt x="0" y="11763"/>
                  </a:lnTo>
                  <a:lnTo>
                    <a:pt x="784" y="40717"/>
                  </a:lnTo>
                  <a:lnTo>
                    <a:pt x="6392" y="69669"/>
                  </a:lnTo>
                  <a:lnTo>
                    <a:pt x="14617" y="98620"/>
                  </a:lnTo>
                  <a:lnTo>
                    <a:pt x="23253" y="127574"/>
                  </a:lnTo>
                  <a:lnTo>
                    <a:pt x="23253" y="178565"/>
                  </a:lnTo>
                  <a:lnTo>
                    <a:pt x="15344" y="207797"/>
                  </a:lnTo>
                  <a:lnTo>
                    <a:pt x="6378" y="237029"/>
                  </a:lnTo>
                  <a:lnTo>
                    <a:pt x="36" y="266261"/>
                  </a:lnTo>
                  <a:lnTo>
                    <a:pt x="0" y="295494"/>
                  </a:lnTo>
                  <a:lnTo>
                    <a:pt x="8174" y="303337"/>
                  </a:lnTo>
                  <a:lnTo>
                    <a:pt x="17002" y="305952"/>
                  </a:lnTo>
                  <a:lnTo>
                    <a:pt x="26481" y="303337"/>
                  </a:lnTo>
                  <a:lnTo>
                    <a:pt x="36614" y="295494"/>
                  </a:lnTo>
                  <a:lnTo>
                    <a:pt x="40289" y="266202"/>
                  </a:lnTo>
                  <a:lnTo>
                    <a:pt x="41843" y="236908"/>
                  </a:lnTo>
                  <a:lnTo>
                    <a:pt x="40782" y="207615"/>
                  </a:lnTo>
                  <a:lnTo>
                    <a:pt x="36614" y="178323"/>
                  </a:lnTo>
                  <a:lnTo>
                    <a:pt x="36614" y="127333"/>
                  </a:lnTo>
                  <a:lnTo>
                    <a:pt x="39644" y="98442"/>
                  </a:lnTo>
                  <a:lnTo>
                    <a:pt x="40533" y="69548"/>
                  </a:lnTo>
                  <a:lnTo>
                    <a:pt x="39462" y="40654"/>
                  </a:lnTo>
                  <a:lnTo>
                    <a:pt x="36614" y="11763"/>
                  </a:lnTo>
                  <a:lnTo>
                    <a:pt x="26481" y="2940"/>
                  </a:lnTo>
                  <a:lnTo>
                    <a:pt x="17002" y="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297"/>
            <p:cNvSpPr/>
            <p:nvPr/>
          </p:nvSpPr>
          <p:spPr>
            <a:xfrm>
              <a:off x="904949" y="6157066"/>
              <a:ext cx="41910" cy="306070"/>
            </a:xfrm>
            <a:custGeom>
              <a:avLst/>
              <a:gdLst/>
              <a:ahLst/>
              <a:cxnLst/>
              <a:rect l="l" t="t" r="r" b="b"/>
              <a:pathLst>
                <a:path w="41909" h="306070">
                  <a:moveTo>
                    <a:pt x="0" y="11763"/>
                  </a:moveTo>
                  <a:lnTo>
                    <a:pt x="8174" y="2940"/>
                  </a:lnTo>
                  <a:lnTo>
                    <a:pt x="17002" y="0"/>
                  </a:lnTo>
                  <a:lnTo>
                    <a:pt x="26481" y="2940"/>
                  </a:lnTo>
                  <a:lnTo>
                    <a:pt x="36614" y="11763"/>
                  </a:lnTo>
                  <a:lnTo>
                    <a:pt x="39462" y="40654"/>
                  </a:lnTo>
                  <a:lnTo>
                    <a:pt x="40533" y="69548"/>
                  </a:lnTo>
                  <a:lnTo>
                    <a:pt x="39644" y="98442"/>
                  </a:lnTo>
                  <a:lnTo>
                    <a:pt x="36614" y="127333"/>
                  </a:lnTo>
                  <a:lnTo>
                    <a:pt x="36614" y="140079"/>
                  </a:lnTo>
                  <a:lnTo>
                    <a:pt x="36614" y="152828"/>
                  </a:lnTo>
                  <a:lnTo>
                    <a:pt x="36614" y="165577"/>
                  </a:lnTo>
                  <a:lnTo>
                    <a:pt x="36614" y="178323"/>
                  </a:lnTo>
                  <a:lnTo>
                    <a:pt x="40782" y="207615"/>
                  </a:lnTo>
                  <a:lnTo>
                    <a:pt x="40289" y="266202"/>
                  </a:lnTo>
                  <a:lnTo>
                    <a:pt x="26481" y="303337"/>
                  </a:lnTo>
                  <a:lnTo>
                    <a:pt x="17002" y="305952"/>
                  </a:lnTo>
                  <a:lnTo>
                    <a:pt x="8174" y="303337"/>
                  </a:lnTo>
                  <a:lnTo>
                    <a:pt x="0" y="295494"/>
                  </a:lnTo>
                  <a:lnTo>
                    <a:pt x="36" y="266261"/>
                  </a:lnTo>
                  <a:lnTo>
                    <a:pt x="6378" y="237029"/>
                  </a:lnTo>
                  <a:lnTo>
                    <a:pt x="15344" y="207797"/>
                  </a:lnTo>
                  <a:lnTo>
                    <a:pt x="23253" y="178565"/>
                  </a:lnTo>
                  <a:lnTo>
                    <a:pt x="23253" y="165818"/>
                  </a:lnTo>
                  <a:lnTo>
                    <a:pt x="23253" y="153069"/>
                  </a:lnTo>
                  <a:lnTo>
                    <a:pt x="23253" y="140321"/>
                  </a:lnTo>
                  <a:lnTo>
                    <a:pt x="23253" y="127574"/>
                  </a:lnTo>
                  <a:lnTo>
                    <a:pt x="14617" y="98620"/>
                  </a:lnTo>
                  <a:lnTo>
                    <a:pt x="6392" y="69669"/>
                  </a:lnTo>
                  <a:lnTo>
                    <a:pt x="784" y="40717"/>
                  </a:lnTo>
                  <a:lnTo>
                    <a:pt x="0" y="11763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8" name="object 29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89198" y="6167050"/>
              <a:ext cx="112501" cy="290785"/>
            </a:xfrm>
            <a:prstGeom prst="rect">
              <a:avLst/>
            </a:prstGeom>
          </p:spPr>
        </p:pic>
        <p:pic>
          <p:nvPicPr>
            <p:cNvPr id="299" name="object 29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95709" y="5913576"/>
              <a:ext cx="172656" cy="114388"/>
            </a:xfrm>
            <a:prstGeom prst="rect">
              <a:avLst/>
            </a:prstGeom>
          </p:spPr>
        </p:pic>
        <p:sp>
          <p:nvSpPr>
            <p:cNvPr id="300" name="object 300"/>
            <p:cNvSpPr/>
            <p:nvPr/>
          </p:nvSpPr>
          <p:spPr>
            <a:xfrm>
              <a:off x="1160579" y="5346242"/>
              <a:ext cx="183515" cy="603885"/>
            </a:xfrm>
            <a:custGeom>
              <a:avLst/>
              <a:gdLst/>
              <a:ahLst/>
              <a:cxnLst/>
              <a:rect l="l" t="t" r="r" b="b"/>
              <a:pathLst>
                <a:path w="183515" h="603885">
                  <a:moveTo>
                    <a:pt x="0" y="603885"/>
                  </a:moveTo>
                  <a:lnTo>
                    <a:pt x="25357" y="545168"/>
                  </a:lnTo>
                  <a:lnTo>
                    <a:pt x="82891" y="396982"/>
                  </a:lnTo>
                  <a:lnTo>
                    <a:pt x="144794" y="201277"/>
                  </a:lnTo>
                  <a:lnTo>
                    <a:pt x="183261" y="0"/>
                  </a:lnTo>
                </a:path>
              </a:pathLst>
            </a:custGeom>
            <a:ln w="634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1" name="object 301"/>
            <p:cNvSpPr/>
            <p:nvPr/>
          </p:nvSpPr>
          <p:spPr>
            <a:xfrm>
              <a:off x="1169250" y="5354939"/>
              <a:ext cx="194945" cy="607060"/>
            </a:xfrm>
            <a:custGeom>
              <a:avLst/>
              <a:gdLst/>
              <a:ahLst/>
              <a:cxnLst/>
              <a:rect l="l" t="t" r="r" b="b"/>
              <a:pathLst>
                <a:path w="194944" h="607060">
                  <a:moveTo>
                    <a:pt x="0" y="606945"/>
                  </a:moveTo>
                  <a:lnTo>
                    <a:pt x="28002" y="544473"/>
                  </a:lnTo>
                  <a:lnTo>
                    <a:pt x="90919" y="389774"/>
                  </a:lnTo>
                  <a:lnTo>
                    <a:pt x="157112" y="191924"/>
                  </a:lnTo>
                  <a:lnTo>
                    <a:pt x="194945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2" name="object 302"/>
            <p:cNvSpPr/>
            <p:nvPr/>
          </p:nvSpPr>
          <p:spPr>
            <a:xfrm>
              <a:off x="986302" y="5947757"/>
              <a:ext cx="18415" cy="376555"/>
            </a:xfrm>
            <a:custGeom>
              <a:avLst/>
              <a:gdLst/>
              <a:ahLst/>
              <a:cxnLst/>
              <a:rect l="l" t="t" r="r" b="b"/>
              <a:pathLst>
                <a:path w="18415" h="376554">
                  <a:moveTo>
                    <a:pt x="17919" y="0"/>
                  </a:moveTo>
                  <a:lnTo>
                    <a:pt x="0" y="0"/>
                  </a:lnTo>
                  <a:lnTo>
                    <a:pt x="0" y="376186"/>
                  </a:lnTo>
                  <a:lnTo>
                    <a:pt x="17919" y="376186"/>
                  </a:lnTo>
                  <a:lnTo>
                    <a:pt x="17919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3" name="object 303"/>
            <p:cNvSpPr/>
            <p:nvPr/>
          </p:nvSpPr>
          <p:spPr>
            <a:xfrm>
              <a:off x="986302" y="5947757"/>
              <a:ext cx="18415" cy="376555"/>
            </a:xfrm>
            <a:custGeom>
              <a:avLst/>
              <a:gdLst/>
              <a:ahLst/>
              <a:cxnLst/>
              <a:rect l="l" t="t" r="r" b="b"/>
              <a:pathLst>
                <a:path w="18415" h="376554">
                  <a:moveTo>
                    <a:pt x="0" y="0"/>
                  </a:moveTo>
                  <a:lnTo>
                    <a:pt x="17919" y="0"/>
                  </a:lnTo>
                  <a:lnTo>
                    <a:pt x="17919" y="376186"/>
                  </a:lnTo>
                  <a:lnTo>
                    <a:pt x="0" y="37618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4" name="object 304"/>
            <p:cNvSpPr/>
            <p:nvPr/>
          </p:nvSpPr>
          <p:spPr>
            <a:xfrm>
              <a:off x="6268482" y="6142377"/>
              <a:ext cx="509905" cy="765175"/>
            </a:xfrm>
            <a:custGeom>
              <a:avLst/>
              <a:gdLst/>
              <a:ahLst/>
              <a:cxnLst/>
              <a:rect l="l" t="t" r="r" b="b"/>
              <a:pathLst>
                <a:path w="509904" h="765175">
                  <a:moveTo>
                    <a:pt x="390398" y="0"/>
                  </a:moveTo>
                  <a:lnTo>
                    <a:pt x="231051" y="0"/>
                  </a:lnTo>
                  <a:lnTo>
                    <a:pt x="231051" y="191223"/>
                  </a:lnTo>
                  <a:lnTo>
                    <a:pt x="65811" y="190538"/>
                  </a:lnTo>
                  <a:lnTo>
                    <a:pt x="0" y="764870"/>
                  </a:lnTo>
                  <a:lnTo>
                    <a:pt x="509905" y="764870"/>
                  </a:lnTo>
                  <a:lnTo>
                    <a:pt x="390398" y="0"/>
                  </a:lnTo>
                  <a:close/>
                </a:path>
              </a:pathLst>
            </a:custGeom>
            <a:solidFill>
              <a:srgbClr val="E5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5" name="object 305"/>
            <p:cNvSpPr/>
            <p:nvPr/>
          </p:nvSpPr>
          <p:spPr>
            <a:xfrm>
              <a:off x="6268482" y="6142377"/>
              <a:ext cx="509905" cy="765175"/>
            </a:xfrm>
            <a:custGeom>
              <a:avLst/>
              <a:gdLst/>
              <a:ahLst/>
              <a:cxnLst/>
              <a:rect l="l" t="t" r="r" b="b"/>
              <a:pathLst>
                <a:path w="509904" h="765175">
                  <a:moveTo>
                    <a:pt x="390398" y="0"/>
                  </a:moveTo>
                  <a:lnTo>
                    <a:pt x="278853" y="0"/>
                  </a:lnTo>
                  <a:lnTo>
                    <a:pt x="231051" y="0"/>
                  </a:lnTo>
                  <a:lnTo>
                    <a:pt x="231051" y="191223"/>
                  </a:lnTo>
                  <a:lnTo>
                    <a:pt x="65811" y="190538"/>
                  </a:lnTo>
                  <a:lnTo>
                    <a:pt x="0" y="764870"/>
                  </a:lnTo>
                  <a:lnTo>
                    <a:pt x="509905" y="764870"/>
                  </a:lnTo>
                  <a:lnTo>
                    <a:pt x="39039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6" name="object 306"/>
            <p:cNvSpPr/>
            <p:nvPr/>
          </p:nvSpPr>
          <p:spPr>
            <a:xfrm>
              <a:off x="6205325" y="6413493"/>
              <a:ext cx="675005" cy="372745"/>
            </a:xfrm>
            <a:custGeom>
              <a:avLst/>
              <a:gdLst/>
              <a:ahLst/>
              <a:cxnLst/>
              <a:rect l="l" t="t" r="r" b="b"/>
              <a:pathLst>
                <a:path w="675004" h="372745">
                  <a:moveTo>
                    <a:pt x="615188" y="0"/>
                  </a:moveTo>
                  <a:lnTo>
                    <a:pt x="45656" y="0"/>
                  </a:lnTo>
                  <a:lnTo>
                    <a:pt x="0" y="372414"/>
                  </a:lnTo>
                  <a:lnTo>
                    <a:pt x="674916" y="372414"/>
                  </a:lnTo>
                  <a:lnTo>
                    <a:pt x="615188" y="0"/>
                  </a:lnTo>
                  <a:close/>
                </a:path>
              </a:pathLst>
            </a:custGeom>
            <a:solidFill>
              <a:srgbClr val="336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7" name="object 307"/>
            <p:cNvSpPr/>
            <p:nvPr/>
          </p:nvSpPr>
          <p:spPr>
            <a:xfrm>
              <a:off x="6541167" y="6453458"/>
              <a:ext cx="41910" cy="306070"/>
            </a:xfrm>
            <a:custGeom>
              <a:avLst/>
              <a:gdLst/>
              <a:ahLst/>
              <a:cxnLst/>
              <a:rect l="l" t="t" r="r" b="b"/>
              <a:pathLst>
                <a:path w="41909" h="306070">
                  <a:moveTo>
                    <a:pt x="24841" y="0"/>
                  </a:moveTo>
                  <a:lnTo>
                    <a:pt x="15361" y="2940"/>
                  </a:lnTo>
                  <a:lnTo>
                    <a:pt x="5229" y="11763"/>
                  </a:lnTo>
                  <a:lnTo>
                    <a:pt x="2380" y="40652"/>
                  </a:lnTo>
                  <a:lnTo>
                    <a:pt x="1309" y="69543"/>
                  </a:lnTo>
                  <a:lnTo>
                    <a:pt x="2198" y="98436"/>
                  </a:lnTo>
                  <a:lnTo>
                    <a:pt x="5229" y="127333"/>
                  </a:lnTo>
                  <a:lnTo>
                    <a:pt x="5229" y="178323"/>
                  </a:lnTo>
                  <a:lnTo>
                    <a:pt x="1060" y="207613"/>
                  </a:lnTo>
                  <a:lnTo>
                    <a:pt x="0" y="236904"/>
                  </a:lnTo>
                  <a:lnTo>
                    <a:pt x="1553" y="266197"/>
                  </a:lnTo>
                  <a:lnTo>
                    <a:pt x="5229" y="295494"/>
                  </a:lnTo>
                  <a:lnTo>
                    <a:pt x="15361" y="303337"/>
                  </a:lnTo>
                  <a:lnTo>
                    <a:pt x="24841" y="305952"/>
                  </a:lnTo>
                  <a:lnTo>
                    <a:pt x="33668" y="303337"/>
                  </a:lnTo>
                  <a:lnTo>
                    <a:pt x="41843" y="295494"/>
                  </a:lnTo>
                  <a:lnTo>
                    <a:pt x="41806" y="266261"/>
                  </a:lnTo>
                  <a:lnTo>
                    <a:pt x="35464" y="237029"/>
                  </a:lnTo>
                  <a:lnTo>
                    <a:pt x="26498" y="207797"/>
                  </a:lnTo>
                  <a:lnTo>
                    <a:pt x="18589" y="178565"/>
                  </a:lnTo>
                  <a:lnTo>
                    <a:pt x="18589" y="127574"/>
                  </a:lnTo>
                  <a:lnTo>
                    <a:pt x="27225" y="98620"/>
                  </a:lnTo>
                  <a:lnTo>
                    <a:pt x="35450" y="69669"/>
                  </a:lnTo>
                  <a:lnTo>
                    <a:pt x="41058" y="40717"/>
                  </a:lnTo>
                  <a:lnTo>
                    <a:pt x="41843" y="11763"/>
                  </a:lnTo>
                  <a:lnTo>
                    <a:pt x="33668" y="2940"/>
                  </a:lnTo>
                  <a:lnTo>
                    <a:pt x="24841" y="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8" name="object 308"/>
            <p:cNvSpPr/>
            <p:nvPr/>
          </p:nvSpPr>
          <p:spPr>
            <a:xfrm>
              <a:off x="6541167" y="6453458"/>
              <a:ext cx="41910" cy="306070"/>
            </a:xfrm>
            <a:custGeom>
              <a:avLst/>
              <a:gdLst/>
              <a:ahLst/>
              <a:cxnLst/>
              <a:rect l="l" t="t" r="r" b="b"/>
              <a:pathLst>
                <a:path w="41909" h="306070">
                  <a:moveTo>
                    <a:pt x="41843" y="11763"/>
                  </a:moveTo>
                  <a:lnTo>
                    <a:pt x="33668" y="2940"/>
                  </a:lnTo>
                  <a:lnTo>
                    <a:pt x="24841" y="0"/>
                  </a:lnTo>
                  <a:lnTo>
                    <a:pt x="15361" y="2940"/>
                  </a:lnTo>
                  <a:lnTo>
                    <a:pt x="5229" y="11763"/>
                  </a:lnTo>
                  <a:lnTo>
                    <a:pt x="2380" y="40652"/>
                  </a:lnTo>
                  <a:lnTo>
                    <a:pt x="1309" y="69543"/>
                  </a:lnTo>
                  <a:lnTo>
                    <a:pt x="2198" y="98436"/>
                  </a:lnTo>
                  <a:lnTo>
                    <a:pt x="5229" y="127333"/>
                  </a:lnTo>
                  <a:lnTo>
                    <a:pt x="5229" y="140079"/>
                  </a:lnTo>
                  <a:lnTo>
                    <a:pt x="5229" y="152828"/>
                  </a:lnTo>
                  <a:lnTo>
                    <a:pt x="5229" y="165577"/>
                  </a:lnTo>
                  <a:lnTo>
                    <a:pt x="5229" y="178323"/>
                  </a:lnTo>
                  <a:lnTo>
                    <a:pt x="1060" y="207613"/>
                  </a:lnTo>
                  <a:lnTo>
                    <a:pt x="1553" y="266197"/>
                  </a:lnTo>
                  <a:lnTo>
                    <a:pt x="15361" y="303337"/>
                  </a:lnTo>
                  <a:lnTo>
                    <a:pt x="24841" y="305952"/>
                  </a:lnTo>
                  <a:lnTo>
                    <a:pt x="33668" y="303337"/>
                  </a:lnTo>
                  <a:lnTo>
                    <a:pt x="41843" y="295494"/>
                  </a:lnTo>
                  <a:lnTo>
                    <a:pt x="41806" y="266261"/>
                  </a:lnTo>
                  <a:lnTo>
                    <a:pt x="35464" y="237029"/>
                  </a:lnTo>
                  <a:lnTo>
                    <a:pt x="26498" y="207797"/>
                  </a:lnTo>
                  <a:lnTo>
                    <a:pt x="18589" y="178565"/>
                  </a:lnTo>
                  <a:lnTo>
                    <a:pt x="18589" y="165818"/>
                  </a:lnTo>
                  <a:lnTo>
                    <a:pt x="18589" y="153069"/>
                  </a:lnTo>
                  <a:lnTo>
                    <a:pt x="18589" y="140321"/>
                  </a:lnTo>
                  <a:lnTo>
                    <a:pt x="18589" y="127574"/>
                  </a:lnTo>
                  <a:lnTo>
                    <a:pt x="27225" y="98620"/>
                  </a:lnTo>
                  <a:lnTo>
                    <a:pt x="35450" y="69669"/>
                  </a:lnTo>
                  <a:lnTo>
                    <a:pt x="41058" y="40717"/>
                  </a:lnTo>
                  <a:lnTo>
                    <a:pt x="41843" y="11763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9" name="object 30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486260" y="6463442"/>
              <a:ext cx="112500" cy="290784"/>
            </a:xfrm>
            <a:prstGeom prst="rect">
              <a:avLst/>
            </a:prstGeom>
          </p:spPr>
        </p:pic>
        <p:sp>
          <p:nvSpPr>
            <p:cNvPr id="310" name="object 310"/>
            <p:cNvSpPr/>
            <p:nvPr/>
          </p:nvSpPr>
          <p:spPr>
            <a:xfrm>
              <a:off x="6322769" y="6247260"/>
              <a:ext cx="166370" cy="40005"/>
            </a:xfrm>
            <a:custGeom>
              <a:avLst/>
              <a:gdLst/>
              <a:ahLst/>
              <a:cxnLst/>
              <a:rect l="l" t="t" r="r" b="b"/>
              <a:pathLst>
                <a:path w="166370" h="40004">
                  <a:moveTo>
                    <a:pt x="166306" y="0"/>
                  </a:moveTo>
                  <a:lnTo>
                    <a:pt x="0" y="0"/>
                  </a:lnTo>
                  <a:lnTo>
                    <a:pt x="0" y="39801"/>
                  </a:lnTo>
                  <a:lnTo>
                    <a:pt x="166306" y="39801"/>
                  </a:lnTo>
                  <a:lnTo>
                    <a:pt x="166306" y="0"/>
                  </a:lnTo>
                  <a:close/>
                </a:path>
              </a:pathLst>
            </a:custGeom>
            <a:solidFill>
              <a:srgbClr val="6666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1" name="object 311"/>
            <p:cNvSpPr/>
            <p:nvPr/>
          </p:nvSpPr>
          <p:spPr>
            <a:xfrm>
              <a:off x="6322769" y="6247260"/>
              <a:ext cx="166370" cy="40005"/>
            </a:xfrm>
            <a:custGeom>
              <a:avLst/>
              <a:gdLst/>
              <a:ahLst/>
              <a:cxnLst/>
              <a:rect l="l" t="t" r="r" b="b"/>
              <a:pathLst>
                <a:path w="166370" h="40004">
                  <a:moveTo>
                    <a:pt x="0" y="0"/>
                  </a:moveTo>
                  <a:lnTo>
                    <a:pt x="166306" y="0"/>
                  </a:lnTo>
                  <a:lnTo>
                    <a:pt x="166306" y="39801"/>
                  </a:lnTo>
                  <a:lnTo>
                    <a:pt x="0" y="39801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2" name="object 312"/>
            <p:cNvSpPr/>
            <p:nvPr/>
          </p:nvSpPr>
          <p:spPr>
            <a:xfrm>
              <a:off x="6347625" y="6213154"/>
              <a:ext cx="130175" cy="107950"/>
            </a:xfrm>
            <a:custGeom>
              <a:avLst/>
              <a:gdLst/>
              <a:ahLst/>
              <a:cxnLst/>
              <a:rect l="l" t="t" r="r" b="b"/>
              <a:pathLst>
                <a:path w="130175" h="107950">
                  <a:moveTo>
                    <a:pt x="130073" y="0"/>
                  </a:moveTo>
                  <a:lnTo>
                    <a:pt x="2882" y="0"/>
                  </a:lnTo>
                  <a:lnTo>
                    <a:pt x="2882" y="26670"/>
                  </a:lnTo>
                  <a:lnTo>
                    <a:pt x="0" y="26670"/>
                  </a:lnTo>
                  <a:lnTo>
                    <a:pt x="0" y="54610"/>
                  </a:lnTo>
                  <a:lnTo>
                    <a:pt x="25" y="81280"/>
                  </a:lnTo>
                  <a:lnTo>
                    <a:pt x="2870" y="81280"/>
                  </a:lnTo>
                  <a:lnTo>
                    <a:pt x="2870" y="107950"/>
                  </a:lnTo>
                  <a:lnTo>
                    <a:pt x="130073" y="107950"/>
                  </a:lnTo>
                  <a:lnTo>
                    <a:pt x="130073" y="81280"/>
                  </a:lnTo>
                  <a:lnTo>
                    <a:pt x="130073" y="54610"/>
                  </a:lnTo>
                  <a:lnTo>
                    <a:pt x="130073" y="26670"/>
                  </a:lnTo>
                  <a:lnTo>
                    <a:pt x="130073" y="0"/>
                  </a:lnTo>
                  <a:close/>
                </a:path>
              </a:pathLst>
            </a:custGeom>
            <a:solidFill>
              <a:srgbClr val="FF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3" name="object 313"/>
            <p:cNvSpPr/>
            <p:nvPr/>
          </p:nvSpPr>
          <p:spPr>
            <a:xfrm>
              <a:off x="6346928" y="6213143"/>
              <a:ext cx="130810" cy="108585"/>
            </a:xfrm>
            <a:custGeom>
              <a:avLst/>
              <a:gdLst/>
              <a:ahLst/>
              <a:cxnLst/>
              <a:rect l="l" t="t" r="r" b="b"/>
              <a:pathLst>
                <a:path w="130810" h="108585">
                  <a:moveTo>
                    <a:pt x="130781" y="0"/>
                  </a:moveTo>
                  <a:lnTo>
                    <a:pt x="99510" y="0"/>
                  </a:lnTo>
                  <a:lnTo>
                    <a:pt x="68238" y="0"/>
                  </a:lnTo>
                  <a:lnTo>
                    <a:pt x="36964" y="0"/>
                  </a:lnTo>
                  <a:lnTo>
                    <a:pt x="5686" y="0"/>
                  </a:lnTo>
                  <a:lnTo>
                    <a:pt x="1421" y="27005"/>
                  </a:lnTo>
                  <a:lnTo>
                    <a:pt x="0" y="54014"/>
                  </a:lnTo>
                  <a:lnTo>
                    <a:pt x="1421" y="81026"/>
                  </a:lnTo>
                  <a:lnTo>
                    <a:pt x="5686" y="108038"/>
                  </a:lnTo>
                  <a:lnTo>
                    <a:pt x="130781" y="108038"/>
                  </a:lnTo>
                  <a:lnTo>
                    <a:pt x="130781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4" name="object 314"/>
            <p:cNvSpPr/>
            <p:nvPr/>
          </p:nvSpPr>
          <p:spPr>
            <a:xfrm>
              <a:off x="6464830" y="6213143"/>
              <a:ext cx="7620" cy="108585"/>
            </a:xfrm>
            <a:custGeom>
              <a:avLst/>
              <a:gdLst/>
              <a:ahLst/>
              <a:cxnLst/>
              <a:rect l="l" t="t" r="r" b="b"/>
              <a:pathLst>
                <a:path w="7620" h="108585">
                  <a:moveTo>
                    <a:pt x="88" y="0"/>
                  </a:moveTo>
                  <a:lnTo>
                    <a:pt x="0" y="13082"/>
                  </a:lnTo>
                  <a:lnTo>
                    <a:pt x="444" y="43889"/>
                  </a:lnTo>
                  <a:lnTo>
                    <a:pt x="2489" y="79761"/>
                  </a:lnTo>
                  <a:lnTo>
                    <a:pt x="7200" y="108038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5" name="object 315"/>
            <p:cNvSpPr/>
            <p:nvPr/>
          </p:nvSpPr>
          <p:spPr>
            <a:xfrm>
              <a:off x="6456302" y="6213143"/>
              <a:ext cx="7620" cy="108585"/>
            </a:xfrm>
            <a:custGeom>
              <a:avLst/>
              <a:gdLst/>
              <a:ahLst/>
              <a:cxnLst/>
              <a:rect l="l" t="t" r="r" b="b"/>
              <a:pathLst>
                <a:path w="7620" h="108585">
                  <a:moveTo>
                    <a:pt x="88" y="0"/>
                  </a:moveTo>
                  <a:lnTo>
                    <a:pt x="0" y="13082"/>
                  </a:lnTo>
                  <a:lnTo>
                    <a:pt x="444" y="43889"/>
                  </a:lnTo>
                  <a:lnTo>
                    <a:pt x="2489" y="79761"/>
                  </a:lnTo>
                  <a:lnTo>
                    <a:pt x="7200" y="108038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6" name="object 316"/>
            <p:cNvSpPr/>
            <p:nvPr/>
          </p:nvSpPr>
          <p:spPr>
            <a:xfrm>
              <a:off x="6447769" y="6213143"/>
              <a:ext cx="7620" cy="108585"/>
            </a:xfrm>
            <a:custGeom>
              <a:avLst/>
              <a:gdLst/>
              <a:ahLst/>
              <a:cxnLst/>
              <a:rect l="l" t="t" r="r" b="b"/>
              <a:pathLst>
                <a:path w="7620" h="108585">
                  <a:moveTo>
                    <a:pt x="88" y="0"/>
                  </a:moveTo>
                  <a:lnTo>
                    <a:pt x="0" y="13082"/>
                  </a:lnTo>
                  <a:lnTo>
                    <a:pt x="444" y="43889"/>
                  </a:lnTo>
                  <a:lnTo>
                    <a:pt x="2489" y="79761"/>
                  </a:lnTo>
                  <a:lnTo>
                    <a:pt x="7200" y="108038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7" name="object 317"/>
            <p:cNvSpPr/>
            <p:nvPr/>
          </p:nvSpPr>
          <p:spPr>
            <a:xfrm>
              <a:off x="6439241" y="6213143"/>
              <a:ext cx="7620" cy="108585"/>
            </a:xfrm>
            <a:custGeom>
              <a:avLst/>
              <a:gdLst/>
              <a:ahLst/>
              <a:cxnLst/>
              <a:rect l="l" t="t" r="r" b="b"/>
              <a:pathLst>
                <a:path w="7620" h="108585">
                  <a:moveTo>
                    <a:pt x="88" y="0"/>
                  </a:moveTo>
                  <a:lnTo>
                    <a:pt x="0" y="13082"/>
                  </a:lnTo>
                  <a:lnTo>
                    <a:pt x="444" y="43889"/>
                  </a:lnTo>
                  <a:lnTo>
                    <a:pt x="2489" y="79761"/>
                  </a:lnTo>
                  <a:lnTo>
                    <a:pt x="7200" y="108038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8" name="object 318"/>
            <p:cNvSpPr/>
            <p:nvPr/>
          </p:nvSpPr>
          <p:spPr>
            <a:xfrm>
              <a:off x="6430713" y="6213143"/>
              <a:ext cx="7620" cy="108585"/>
            </a:xfrm>
            <a:custGeom>
              <a:avLst/>
              <a:gdLst/>
              <a:ahLst/>
              <a:cxnLst/>
              <a:rect l="l" t="t" r="r" b="b"/>
              <a:pathLst>
                <a:path w="7620" h="108585">
                  <a:moveTo>
                    <a:pt x="88" y="0"/>
                  </a:moveTo>
                  <a:lnTo>
                    <a:pt x="0" y="13082"/>
                  </a:lnTo>
                  <a:lnTo>
                    <a:pt x="444" y="43889"/>
                  </a:lnTo>
                  <a:lnTo>
                    <a:pt x="2489" y="79761"/>
                  </a:lnTo>
                  <a:lnTo>
                    <a:pt x="7200" y="108038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9" name="object 319"/>
            <p:cNvSpPr/>
            <p:nvPr/>
          </p:nvSpPr>
          <p:spPr>
            <a:xfrm>
              <a:off x="6422185" y="6213143"/>
              <a:ext cx="7620" cy="108585"/>
            </a:xfrm>
            <a:custGeom>
              <a:avLst/>
              <a:gdLst/>
              <a:ahLst/>
              <a:cxnLst/>
              <a:rect l="l" t="t" r="r" b="b"/>
              <a:pathLst>
                <a:path w="7620" h="108585">
                  <a:moveTo>
                    <a:pt x="88" y="0"/>
                  </a:moveTo>
                  <a:lnTo>
                    <a:pt x="0" y="13082"/>
                  </a:lnTo>
                  <a:lnTo>
                    <a:pt x="444" y="43889"/>
                  </a:lnTo>
                  <a:lnTo>
                    <a:pt x="2489" y="79761"/>
                  </a:lnTo>
                  <a:lnTo>
                    <a:pt x="7200" y="108038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0" name="object 320"/>
            <p:cNvSpPr/>
            <p:nvPr/>
          </p:nvSpPr>
          <p:spPr>
            <a:xfrm>
              <a:off x="6413656" y="6213143"/>
              <a:ext cx="7620" cy="108585"/>
            </a:xfrm>
            <a:custGeom>
              <a:avLst/>
              <a:gdLst/>
              <a:ahLst/>
              <a:cxnLst/>
              <a:rect l="l" t="t" r="r" b="b"/>
              <a:pathLst>
                <a:path w="7620" h="108585">
                  <a:moveTo>
                    <a:pt x="88" y="0"/>
                  </a:moveTo>
                  <a:lnTo>
                    <a:pt x="0" y="13082"/>
                  </a:lnTo>
                  <a:lnTo>
                    <a:pt x="444" y="43889"/>
                  </a:lnTo>
                  <a:lnTo>
                    <a:pt x="2489" y="79761"/>
                  </a:lnTo>
                  <a:lnTo>
                    <a:pt x="7200" y="108038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1" name="object 321"/>
            <p:cNvSpPr/>
            <p:nvPr/>
          </p:nvSpPr>
          <p:spPr>
            <a:xfrm>
              <a:off x="6405128" y="6213143"/>
              <a:ext cx="7620" cy="108585"/>
            </a:xfrm>
            <a:custGeom>
              <a:avLst/>
              <a:gdLst/>
              <a:ahLst/>
              <a:cxnLst/>
              <a:rect l="l" t="t" r="r" b="b"/>
              <a:pathLst>
                <a:path w="7620" h="108585">
                  <a:moveTo>
                    <a:pt x="88" y="0"/>
                  </a:moveTo>
                  <a:lnTo>
                    <a:pt x="0" y="13082"/>
                  </a:lnTo>
                  <a:lnTo>
                    <a:pt x="444" y="43889"/>
                  </a:lnTo>
                  <a:lnTo>
                    <a:pt x="2489" y="79761"/>
                  </a:lnTo>
                  <a:lnTo>
                    <a:pt x="7200" y="108038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2" name="object 322"/>
            <p:cNvSpPr/>
            <p:nvPr/>
          </p:nvSpPr>
          <p:spPr>
            <a:xfrm>
              <a:off x="6396599" y="6213143"/>
              <a:ext cx="7620" cy="108585"/>
            </a:xfrm>
            <a:custGeom>
              <a:avLst/>
              <a:gdLst/>
              <a:ahLst/>
              <a:cxnLst/>
              <a:rect l="l" t="t" r="r" b="b"/>
              <a:pathLst>
                <a:path w="7620" h="108585">
                  <a:moveTo>
                    <a:pt x="88" y="0"/>
                  </a:moveTo>
                  <a:lnTo>
                    <a:pt x="0" y="13082"/>
                  </a:lnTo>
                  <a:lnTo>
                    <a:pt x="444" y="43889"/>
                  </a:lnTo>
                  <a:lnTo>
                    <a:pt x="2489" y="79761"/>
                  </a:lnTo>
                  <a:lnTo>
                    <a:pt x="7200" y="108038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3" name="object 323"/>
            <p:cNvSpPr/>
            <p:nvPr/>
          </p:nvSpPr>
          <p:spPr>
            <a:xfrm>
              <a:off x="6388068" y="6213143"/>
              <a:ext cx="7620" cy="108585"/>
            </a:xfrm>
            <a:custGeom>
              <a:avLst/>
              <a:gdLst/>
              <a:ahLst/>
              <a:cxnLst/>
              <a:rect l="l" t="t" r="r" b="b"/>
              <a:pathLst>
                <a:path w="7620" h="108585">
                  <a:moveTo>
                    <a:pt x="88" y="0"/>
                  </a:moveTo>
                  <a:lnTo>
                    <a:pt x="0" y="13082"/>
                  </a:lnTo>
                  <a:lnTo>
                    <a:pt x="444" y="43889"/>
                  </a:lnTo>
                  <a:lnTo>
                    <a:pt x="2489" y="79761"/>
                  </a:lnTo>
                  <a:lnTo>
                    <a:pt x="7200" y="108038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4" name="object 324"/>
            <p:cNvSpPr/>
            <p:nvPr/>
          </p:nvSpPr>
          <p:spPr>
            <a:xfrm>
              <a:off x="6379538" y="6213143"/>
              <a:ext cx="7620" cy="108585"/>
            </a:xfrm>
            <a:custGeom>
              <a:avLst/>
              <a:gdLst/>
              <a:ahLst/>
              <a:cxnLst/>
              <a:rect l="l" t="t" r="r" b="b"/>
              <a:pathLst>
                <a:path w="7620" h="108585">
                  <a:moveTo>
                    <a:pt x="88" y="0"/>
                  </a:moveTo>
                  <a:lnTo>
                    <a:pt x="0" y="13082"/>
                  </a:lnTo>
                  <a:lnTo>
                    <a:pt x="444" y="43889"/>
                  </a:lnTo>
                  <a:lnTo>
                    <a:pt x="2489" y="79761"/>
                  </a:lnTo>
                  <a:lnTo>
                    <a:pt x="7200" y="108038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5" name="object 325"/>
            <p:cNvSpPr/>
            <p:nvPr/>
          </p:nvSpPr>
          <p:spPr>
            <a:xfrm>
              <a:off x="6371010" y="6213143"/>
              <a:ext cx="7620" cy="108585"/>
            </a:xfrm>
            <a:custGeom>
              <a:avLst/>
              <a:gdLst/>
              <a:ahLst/>
              <a:cxnLst/>
              <a:rect l="l" t="t" r="r" b="b"/>
              <a:pathLst>
                <a:path w="7620" h="108585">
                  <a:moveTo>
                    <a:pt x="88" y="0"/>
                  </a:moveTo>
                  <a:lnTo>
                    <a:pt x="0" y="13082"/>
                  </a:lnTo>
                  <a:lnTo>
                    <a:pt x="444" y="43889"/>
                  </a:lnTo>
                  <a:lnTo>
                    <a:pt x="2489" y="79761"/>
                  </a:lnTo>
                  <a:lnTo>
                    <a:pt x="7200" y="108038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6" name="object 326"/>
            <p:cNvSpPr/>
            <p:nvPr/>
          </p:nvSpPr>
          <p:spPr>
            <a:xfrm>
              <a:off x="6362482" y="6213143"/>
              <a:ext cx="7620" cy="108585"/>
            </a:xfrm>
            <a:custGeom>
              <a:avLst/>
              <a:gdLst/>
              <a:ahLst/>
              <a:cxnLst/>
              <a:rect l="l" t="t" r="r" b="b"/>
              <a:pathLst>
                <a:path w="7620" h="108585">
                  <a:moveTo>
                    <a:pt x="88" y="0"/>
                  </a:moveTo>
                  <a:lnTo>
                    <a:pt x="0" y="13082"/>
                  </a:lnTo>
                  <a:lnTo>
                    <a:pt x="444" y="43889"/>
                  </a:lnTo>
                  <a:lnTo>
                    <a:pt x="2489" y="79761"/>
                  </a:lnTo>
                  <a:lnTo>
                    <a:pt x="7200" y="108038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7" name="object 327"/>
            <p:cNvSpPr/>
            <p:nvPr/>
          </p:nvSpPr>
          <p:spPr>
            <a:xfrm>
              <a:off x="6353954" y="6213143"/>
              <a:ext cx="7620" cy="108585"/>
            </a:xfrm>
            <a:custGeom>
              <a:avLst/>
              <a:gdLst/>
              <a:ahLst/>
              <a:cxnLst/>
              <a:rect l="l" t="t" r="r" b="b"/>
              <a:pathLst>
                <a:path w="7620" h="108585">
                  <a:moveTo>
                    <a:pt x="88" y="0"/>
                  </a:moveTo>
                  <a:lnTo>
                    <a:pt x="0" y="13082"/>
                  </a:lnTo>
                  <a:lnTo>
                    <a:pt x="444" y="43889"/>
                  </a:lnTo>
                  <a:lnTo>
                    <a:pt x="2489" y="79761"/>
                  </a:lnTo>
                  <a:lnTo>
                    <a:pt x="7200" y="108038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8" name="object 328"/>
            <p:cNvSpPr/>
            <p:nvPr/>
          </p:nvSpPr>
          <p:spPr>
            <a:xfrm>
              <a:off x="6076467" y="5277352"/>
              <a:ext cx="251460" cy="969644"/>
            </a:xfrm>
            <a:custGeom>
              <a:avLst/>
              <a:gdLst/>
              <a:ahLst/>
              <a:cxnLst/>
              <a:rect l="l" t="t" r="r" b="b"/>
              <a:pathLst>
                <a:path w="251460" h="969645">
                  <a:moveTo>
                    <a:pt x="250913" y="969162"/>
                  </a:moveTo>
                  <a:lnTo>
                    <a:pt x="228418" y="934666"/>
                  </a:lnTo>
                  <a:lnTo>
                    <a:pt x="203000" y="872358"/>
                  </a:lnTo>
                  <a:lnTo>
                    <a:pt x="188059" y="831668"/>
                  </a:lnTo>
                  <a:lnTo>
                    <a:pt x="172027" y="785622"/>
                  </a:lnTo>
                  <a:lnTo>
                    <a:pt x="155203" y="734975"/>
                  </a:lnTo>
                  <a:lnTo>
                    <a:pt x="137884" y="680477"/>
                  </a:lnTo>
                  <a:lnTo>
                    <a:pt x="120369" y="622881"/>
                  </a:lnTo>
                  <a:lnTo>
                    <a:pt x="102956" y="562939"/>
                  </a:lnTo>
                  <a:lnTo>
                    <a:pt x="85942" y="501404"/>
                  </a:lnTo>
                  <a:lnTo>
                    <a:pt x="69627" y="439027"/>
                  </a:lnTo>
                  <a:lnTo>
                    <a:pt x="54307" y="376562"/>
                  </a:lnTo>
                  <a:lnTo>
                    <a:pt x="40282" y="314760"/>
                  </a:lnTo>
                  <a:lnTo>
                    <a:pt x="27849" y="254373"/>
                  </a:lnTo>
                  <a:lnTo>
                    <a:pt x="17306" y="196154"/>
                  </a:lnTo>
                  <a:lnTo>
                    <a:pt x="8951" y="140855"/>
                  </a:lnTo>
                  <a:lnTo>
                    <a:pt x="3083" y="89228"/>
                  </a:lnTo>
                  <a:lnTo>
                    <a:pt x="0" y="42025"/>
                  </a:ln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9" name="object 329"/>
            <p:cNvSpPr/>
            <p:nvPr/>
          </p:nvSpPr>
          <p:spPr>
            <a:xfrm>
              <a:off x="6046883" y="5268015"/>
              <a:ext cx="272415" cy="990600"/>
            </a:xfrm>
            <a:custGeom>
              <a:avLst/>
              <a:gdLst/>
              <a:ahLst/>
              <a:cxnLst/>
              <a:rect l="l" t="t" r="r" b="b"/>
              <a:pathLst>
                <a:path w="272414" h="990600">
                  <a:moveTo>
                    <a:pt x="271822" y="990257"/>
                  </a:moveTo>
                  <a:lnTo>
                    <a:pt x="248511" y="959430"/>
                  </a:lnTo>
                  <a:lnTo>
                    <a:pt x="222636" y="900072"/>
                  </a:lnTo>
                  <a:lnTo>
                    <a:pt x="207438" y="860924"/>
                  </a:lnTo>
                  <a:lnTo>
                    <a:pt x="191106" y="816429"/>
                  </a:lnTo>
                  <a:lnTo>
                    <a:pt x="173919" y="767311"/>
                  </a:lnTo>
                  <a:lnTo>
                    <a:pt x="156158" y="714296"/>
                  </a:lnTo>
                  <a:lnTo>
                    <a:pt x="138101" y="658107"/>
                  </a:lnTo>
                  <a:lnTo>
                    <a:pt x="120028" y="599470"/>
                  </a:lnTo>
                  <a:lnTo>
                    <a:pt x="102221" y="539107"/>
                  </a:lnTo>
                  <a:lnTo>
                    <a:pt x="84957" y="477745"/>
                  </a:lnTo>
                  <a:lnTo>
                    <a:pt x="68517" y="416106"/>
                  </a:lnTo>
                  <a:lnTo>
                    <a:pt x="53180" y="354916"/>
                  </a:lnTo>
                  <a:lnTo>
                    <a:pt x="39227" y="294899"/>
                  </a:lnTo>
                  <a:lnTo>
                    <a:pt x="26937" y="236780"/>
                  </a:lnTo>
                  <a:lnTo>
                    <a:pt x="16589" y="181282"/>
                  </a:lnTo>
                  <a:lnTo>
                    <a:pt x="8464" y="129131"/>
                  </a:lnTo>
                  <a:lnTo>
                    <a:pt x="2841" y="81051"/>
                  </a:lnTo>
                  <a:lnTo>
                    <a:pt x="0" y="37765"/>
                  </a:lnTo>
                  <a:lnTo>
                    <a:pt x="22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0" name="object 330"/>
            <p:cNvSpPr/>
            <p:nvPr/>
          </p:nvSpPr>
          <p:spPr>
            <a:xfrm>
              <a:off x="6483750" y="6244146"/>
              <a:ext cx="18415" cy="376555"/>
            </a:xfrm>
            <a:custGeom>
              <a:avLst/>
              <a:gdLst/>
              <a:ahLst/>
              <a:cxnLst/>
              <a:rect l="l" t="t" r="r" b="b"/>
              <a:pathLst>
                <a:path w="18414" h="376554">
                  <a:moveTo>
                    <a:pt x="17907" y="0"/>
                  </a:moveTo>
                  <a:lnTo>
                    <a:pt x="0" y="0"/>
                  </a:lnTo>
                  <a:lnTo>
                    <a:pt x="0" y="376186"/>
                  </a:lnTo>
                  <a:lnTo>
                    <a:pt x="17907" y="376186"/>
                  </a:lnTo>
                  <a:lnTo>
                    <a:pt x="17907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1" name="object 331"/>
            <p:cNvSpPr/>
            <p:nvPr/>
          </p:nvSpPr>
          <p:spPr>
            <a:xfrm>
              <a:off x="6483750" y="6244146"/>
              <a:ext cx="18415" cy="376555"/>
            </a:xfrm>
            <a:custGeom>
              <a:avLst/>
              <a:gdLst/>
              <a:ahLst/>
              <a:cxnLst/>
              <a:rect l="l" t="t" r="r" b="b"/>
              <a:pathLst>
                <a:path w="18414" h="376554">
                  <a:moveTo>
                    <a:pt x="17907" y="0"/>
                  </a:moveTo>
                  <a:lnTo>
                    <a:pt x="0" y="0"/>
                  </a:lnTo>
                  <a:lnTo>
                    <a:pt x="0" y="376186"/>
                  </a:lnTo>
                  <a:lnTo>
                    <a:pt x="17907" y="376186"/>
                  </a:lnTo>
                  <a:lnTo>
                    <a:pt x="1790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2" name="object 332"/>
            <p:cNvSpPr/>
            <p:nvPr/>
          </p:nvSpPr>
          <p:spPr>
            <a:xfrm>
              <a:off x="3359732" y="5993255"/>
              <a:ext cx="736600" cy="713740"/>
            </a:xfrm>
            <a:custGeom>
              <a:avLst/>
              <a:gdLst/>
              <a:ahLst/>
              <a:cxnLst/>
              <a:rect l="l" t="t" r="r" b="b"/>
              <a:pathLst>
                <a:path w="736600" h="713740">
                  <a:moveTo>
                    <a:pt x="735050" y="0"/>
                  </a:moveTo>
                  <a:lnTo>
                    <a:pt x="0" y="0"/>
                  </a:lnTo>
                  <a:lnTo>
                    <a:pt x="0" y="118554"/>
                  </a:lnTo>
                  <a:lnTo>
                    <a:pt x="640308" y="118554"/>
                  </a:lnTo>
                  <a:lnTo>
                    <a:pt x="640207" y="509790"/>
                  </a:lnTo>
                  <a:lnTo>
                    <a:pt x="521639" y="604634"/>
                  </a:lnTo>
                  <a:lnTo>
                    <a:pt x="581748" y="713270"/>
                  </a:lnTo>
                  <a:lnTo>
                    <a:pt x="736193" y="713270"/>
                  </a:lnTo>
                  <a:lnTo>
                    <a:pt x="735050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3" name="object 333"/>
            <p:cNvSpPr/>
            <p:nvPr/>
          </p:nvSpPr>
          <p:spPr>
            <a:xfrm>
              <a:off x="3359732" y="5993255"/>
              <a:ext cx="736600" cy="713740"/>
            </a:xfrm>
            <a:custGeom>
              <a:avLst/>
              <a:gdLst/>
              <a:ahLst/>
              <a:cxnLst/>
              <a:rect l="l" t="t" r="r" b="b"/>
              <a:pathLst>
                <a:path w="736600" h="713740">
                  <a:moveTo>
                    <a:pt x="0" y="118554"/>
                  </a:moveTo>
                  <a:lnTo>
                    <a:pt x="640308" y="118554"/>
                  </a:lnTo>
                  <a:lnTo>
                    <a:pt x="640207" y="509790"/>
                  </a:lnTo>
                  <a:lnTo>
                    <a:pt x="521639" y="604634"/>
                  </a:lnTo>
                  <a:lnTo>
                    <a:pt x="581748" y="713270"/>
                  </a:lnTo>
                  <a:lnTo>
                    <a:pt x="736193" y="713270"/>
                  </a:lnTo>
                  <a:lnTo>
                    <a:pt x="735050" y="0"/>
                  </a:lnTo>
                  <a:lnTo>
                    <a:pt x="0" y="0"/>
                  </a:lnTo>
                  <a:lnTo>
                    <a:pt x="0" y="118554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4" name="object 334"/>
            <p:cNvSpPr/>
            <p:nvPr/>
          </p:nvSpPr>
          <p:spPr>
            <a:xfrm>
              <a:off x="3651734" y="6507536"/>
              <a:ext cx="273050" cy="168275"/>
            </a:xfrm>
            <a:custGeom>
              <a:avLst/>
              <a:gdLst/>
              <a:ahLst/>
              <a:cxnLst/>
              <a:rect l="l" t="t" r="r" b="b"/>
              <a:pathLst>
                <a:path w="273050" h="168275">
                  <a:moveTo>
                    <a:pt x="252021" y="0"/>
                  </a:moveTo>
                  <a:lnTo>
                    <a:pt x="224542" y="10789"/>
                  </a:lnTo>
                  <a:lnTo>
                    <a:pt x="198081" y="23444"/>
                  </a:lnTo>
                  <a:lnTo>
                    <a:pt x="172872" y="38394"/>
                  </a:lnTo>
                  <a:lnTo>
                    <a:pt x="149151" y="56070"/>
                  </a:lnTo>
                  <a:lnTo>
                    <a:pt x="104370" y="80479"/>
                  </a:lnTo>
                  <a:lnTo>
                    <a:pt x="51758" y="104686"/>
                  </a:lnTo>
                  <a:lnTo>
                    <a:pt x="2897" y="135788"/>
                  </a:lnTo>
                  <a:lnTo>
                    <a:pt x="0" y="148906"/>
                  </a:lnTo>
                  <a:lnTo>
                    <a:pt x="1955" y="158637"/>
                  </a:lnTo>
                  <a:lnTo>
                    <a:pt x="8762" y="164979"/>
                  </a:lnTo>
                  <a:lnTo>
                    <a:pt x="20423" y="167932"/>
                  </a:lnTo>
                  <a:lnTo>
                    <a:pt x="45465" y="153386"/>
                  </a:lnTo>
                  <a:lnTo>
                    <a:pt x="68199" y="134607"/>
                  </a:lnTo>
                  <a:lnTo>
                    <a:pt x="89684" y="113532"/>
                  </a:lnTo>
                  <a:lnTo>
                    <a:pt x="110974" y="92100"/>
                  </a:lnTo>
                  <a:lnTo>
                    <a:pt x="155755" y="67691"/>
                  </a:lnTo>
                  <a:lnTo>
                    <a:pt x="185208" y="60647"/>
                  </a:lnTo>
                  <a:lnTo>
                    <a:pt x="215165" y="54527"/>
                  </a:lnTo>
                  <a:lnTo>
                    <a:pt x="243866" y="46102"/>
                  </a:lnTo>
                  <a:lnTo>
                    <a:pt x="269547" y="32143"/>
                  </a:lnTo>
                  <a:lnTo>
                    <a:pt x="272523" y="21211"/>
                  </a:lnTo>
                  <a:lnTo>
                    <a:pt x="270594" y="12209"/>
                  </a:lnTo>
                  <a:lnTo>
                    <a:pt x="263760" y="5138"/>
                  </a:lnTo>
                  <a:lnTo>
                    <a:pt x="252021" y="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5" name="object 335"/>
            <p:cNvSpPr/>
            <p:nvPr/>
          </p:nvSpPr>
          <p:spPr>
            <a:xfrm>
              <a:off x="3651734" y="6507536"/>
              <a:ext cx="273050" cy="168275"/>
            </a:xfrm>
            <a:custGeom>
              <a:avLst/>
              <a:gdLst/>
              <a:ahLst/>
              <a:cxnLst/>
              <a:rect l="l" t="t" r="r" b="b"/>
              <a:pathLst>
                <a:path w="273050" h="168275">
                  <a:moveTo>
                    <a:pt x="20423" y="167932"/>
                  </a:moveTo>
                  <a:lnTo>
                    <a:pt x="8762" y="164979"/>
                  </a:lnTo>
                  <a:lnTo>
                    <a:pt x="1955" y="158637"/>
                  </a:lnTo>
                  <a:lnTo>
                    <a:pt x="0" y="148906"/>
                  </a:lnTo>
                  <a:lnTo>
                    <a:pt x="2897" y="135788"/>
                  </a:lnTo>
                  <a:lnTo>
                    <a:pt x="26904" y="119456"/>
                  </a:lnTo>
                  <a:lnTo>
                    <a:pt x="51758" y="104686"/>
                  </a:lnTo>
                  <a:lnTo>
                    <a:pt x="77550" y="91640"/>
                  </a:lnTo>
                  <a:lnTo>
                    <a:pt x="104370" y="80479"/>
                  </a:lnTo>
                  <a:lnTo>
                    <a:pt x="115564" y="74376"/>
                  </a:lnTo>
                  <a:lnTo>
                    <a:pt x="126761" y="68275"/>
                  </a:lnTo>
                  <a:lnTo>
                    <a:pt x="137957" y="62174"/>
                  </a:lnTo>
                  <a:lnTo>
                    <a:pt x="149151" y="56070"/>
                  </a:lnTo>
                  <a:lnTo>
                    <a:pt x="172872" y="38394"/>
                  </a:lnTo>
                  <a:lnTo>
                    <a:pt x="198081" y="23444"/>
                  </a:lnTo>
                  <a:lnTo>
                    <a:pt x="224542" y="10789"/>
                  </a:lnTo>
                  <a:lnTo>
                    <a:pt x="252021" y="0"/>
                  </a:lnTo>
                  <a:lnTo>
                    <a:pt x="263760" y="5138"/>
                  </a:lnTo>
                  <a:lnTo>
                    <a:pt x="270594" y="12209"/>
                  </a:lnTo>
                  <a:lnTo>
                    <a:pt x="272523" y="21211"/>
                  </a:lnTo>
                  <a:lnTo>
                    <a:pt x="269547" y="32143"/>
                  </a:lnTo>
                  <a:lnTo>
                    <a:pt x="243866" y="46102"/>
                  </a:lnTo>
                  <a:lnTo>
                    <a:pt x="215165" y="54527"/>
                  </a:lnTo>
                  <a:lnTo>
                    <a:pt x="185208" y="60647"/>
                  </a:lnTo>
                  <a:lnTo>
                    <a:pt x="155755" y="67691"/>
                  </a:lnTo>
                  <a:lnTo>
                    <a:pt x="144563" y="73794"/>
                  </a:lnTo>
                  <a:lnTo>
                    <a:pt x="133369" y="79895"/>
                  </a:lnTo>
                  <a:lnTo>
                    <a:pt x="122174" y="85996"/>
                  </a:lnTo>
                  <a:lnTo>
                    <a:pt x="110974" y="92100"/>
                  </a:lnTo>
                  <a:lnTo>
                    <a:pt x="89684" y="113532"/>
                  </a:lnTo>
                  <a:lnTo>
                    <a:pt x="68199" y="134607"/>
                  </a:lnTo>
                  <a:lnTo>
                    <a:pt x="45465" y="153386"/>
                  </a:lnTo>
                  <a:lnTo>
                    <a:pt x="20423" y="167932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6" name="object 33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661532" y="6515391"/>
              <a:ext cx="259522" cy="153257"/>
            </a:xfrm>
            <a:prstGeom prst="rect">
              <a:avLst/>
            </a:prstGeom>
          </p:spPr>
        </p:pic>
        <p:sp>
          <p:nvSpPr>
            <p:cNvPr id="337" name="object 337"/>
            <p:cNvSpPr/>
            <p:nvPr/>
          </p:nvSpPr>
          <p:spPr>
            <a:xfrm>
              <a:off x="3754487" y="5867877"/>
              <a:ext cx="166370" cy="40005"/>
            </a:xfrm>
            <a:custGeom>
              <a:avLst/>
              <a:gdLst/>
              <a:ahLst/>
              <a:cxnLst/>
              <a:rect l="l" t="t" r="r" b="b"/>
              <a:pathLst>
                <a:path w="166370" h="40004">
                  <a:moveTo>
                    <a:pt x="166319" y="0"/>
                  </a:moveTo>
                  <a:lnTo>
                    <a:pt x="0" y="0"/>
                  </a:lnTo>
                  <a:lnTo>
                    <a:pt x="0" y="39801"/>
                  </a:lnTo>
                  <a:lnTo>
                    <a:pt x="166319" y="39801"/>
                  </a:lnTo>
                  <a:lnTo>
                    <a:pt x="166319" y="0"/>
                  </a:lnTo>
                  <a:close/>
                </a:path>
              </a:pathLst>
            </a:custGeom>
            <a:solidFill>
              <a:srgbClr val="6666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8" name="object 338"/>
            <p:cNvSpPr/>
            <p:nvPr/>
          </p:nvSpPr>
          <p:spPr>
            <a:xfrm>
              <a:off x="3754487" y="5867877"/>
              <a:ext cx="166370" cy="40005"/>
            </a:xfrm>
            <a:custGeom>
              <a:avLst/>
              <a:gdLst/>
              <a:ahLst/>
              <a:cxnLst/>
              <a:rect l="l" t="t" r="r" b="b"/>
              <a:pathLst>
                <a:path w="166370" h="40004">
                  <a:moveTo>
                    <a:pt x="166319" y="0"/>
                  </a:moveTo>
                  <a:lnTo>
                    <a:pt x="0" y="0"/>
                  </a:lnTo>
                  <a:lnTo>
                    <a:pt x="0" y="39801"/>
                  </a:lnTo>
                  <a:lnTo>
                    <a:pt x="166319" y="39801"/>
                  </a:lnTo>
                  <a:lnTo>
                    <a:pt x="166319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9" name="object 339"/>
            <p:cNvSpPr/>
            <p:nvPr/>
          </p:nvSpPr>
          <p:spPr>
            <a:xfrm>
              <a:off x="3765855" y="5833767"/>
              <a:ext cx="130175" cy="107950"/>
            </a:xfrm>
            <a:custGeom>
              <a:avLst/>
              <a:gdLst/>
              <a:ahLst/>
              <a:cxnLst/>
              <a:rect l="l" t="t" r="r" b="b"/>
              <a:pathLst>
                <a:path w="130175" h="107950">
                  <a:moveTo>
                    <a:pt x="130073" y="26670"/>
                  </a:moveTo>
                  <a:lnTo>
                    <a:pt x="127203" y="26670"/>
                  </a:lnTo>
                  <a:lnTo>
                    <a:pt x="127203" y="0"/>
                  </a:lnTo>
                  <a:lnTo>
                    <a:pt x="0" y="0"/>
                  </a:lnTo>
                  <a:lnTo>
                    <a:pt x="0" y="26670"/>
                  </a:lnTo>
                  <a:lnTo>
                    <a:pt x="0" y="54610"/>
                  </a:lnTo>
                  <a:lnTo>
                    <a:pt x="0" y="81280"/>
                  </a:lnTo>
                  <a:lnTo>
                    <a:pt x="0" y="107950"/>
                  </a:lnTo>
                  <a:lnTo>
                    <a:pt x="127215" y="107950"/>
                  </a:lnTo>
                  <a:lnTo>
                    <a:pt x="127215" y="81280"/>
                  </a:lnTo>
                  <a:lnTo>
                    <a:pt x="130048" y="81280"/>
                  </a:lnTo>
                  <a:lnTo>
                    <a:pt x="130048" y="54610"/>
                  </a:lnTo>
                  <a:lnTo>
                    <a:pt x="130073" y="26670"/>
                  </a:lnTo>
                  <a:close/>
                </a:path>
              </a:pathLst>
            </a:custGeom>
            <a:solidFill>
              <a:srgbClr val="FF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0" name="object 340"/>
            <p:cNvSpPr/>
            <p:nvPr/>
          </p:nvSpPr>
          <p:spPr>
            <a:xfrm>
              <a:off x="3765862" y="5833763"/>
              <a:ext cx="130810" cy="108585"/>
            </a:xfrm>
            <a:custGeom>
              <a:avLst/>
              <a:gdLst/>
              <a:ahLst/>
              <a:cxnLst/>
              <a:rect l="l" t="t" r="r" b="b"/>
              <a:pathLst>
                <a:path w="130810" h="108585">
                  <a:moveTo>
                    <a:pt x="0" y="0"/>
                  </a:moveTo>
                  <a:lnTo>
                    <a:pt x="31270" y="0"/>
                  </a:lnTo>
                  <a:lnTo>
                    <a:pt x="62542" y="0"/>
                  </a:lnTo>
                  <a:lnTo>
                    <a:pt x="93817" y="0"/>
                  </a:lnTo>
                  <a:lnTo>
                    <a:pt x="125095" y="0"/>
                  </a:lnTo>
                  <a:lnTo>
                    <a:pt x="129359" y="27010"/>
                  </a:lnTo>
                  <a:lnTo>
                    <a:pt x="130781" y="54019"/>
                  </a:lnTo>
                  <a:lnTo>
                    <a:pt x="129359" y="81027"/>
                  </a:lnTo>
                  <a:lnTo>
                    <a:pt x="125095" y="108038"/>
                  </a:lnTo>
                  <a:lnTo>
                    <a:pt x="0" y="108038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1" name="object 341"/>
            <p:cNvSpPr/>
            <p:nvPr/>
          </p:nvSpPr>
          <p:spPr>
            <a:xfrm>
              <a:off x="3771545" y="5833763"/>
              <a:ext cx="7620" cy="108585"/>
            </a:xfrm>
            <a:custGeom>
              <a:avLst/>
              <a:gdLst/>
              <a:ahLst/>
              <a:cxnLst/>
              <a:rect l="l" t="t" r="r" b="b"/>
              <a:pathLst>
                <a:path w="7620" h="108585">
                  <a:moveTo>
                    <a:pt x="7112" y="0"/>
                  </a:moveTo>
                  <a:lnTo>
                    <a:pt x="7200" y="13082"/>
                  </a:lnTo>
                  <a:lnTo>
                    <a:pt x="6756" y="43889"/>
                  </a:lnTo>
                  <a:lnTo>
                    <a:pt x="4711" y="79761"/>
                  </a:lnTo>
                  <a:lnTo>
                    <a:pt x="0" y="108038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2" name="object 342"/>
            <p:cNvSpPr/>
            <p:nvPr/>
          </p:nvSpPr>
          <p:spPr>
            <a:xfrm>
              <a:off x="3780073" y="5833763"/>
              <a:ext cx="7620" cy="108585"/>
            </a:xfrm>
            <a:custGeom>
              <a:avLst/>
              <a:gdLst/>
              <a:ahLst/>
              <a:cxnLst/>
              <a:rect l="l" t="t" r="r" b="b"/>
              <a:pathLst>
                <a:path w="7620" h="108585">
                  <a:moveTo>
                    <a:pt x="7112" y="0"/>
                  </a:moveTo>
                  <a:lnTo>
                    <a:pt x="7200" y="13082"/>
                  </a:lnTo>
                  <a:lnTo>
                    <a:pt x="6756" y="43889"/>
                  </a:lnTo>
                  <a:lnTo>
                    <a:pt x="4711" y="79761"/>
                  </a:lnTo>
                  <a:lnTo>
                    <a:pt x="0" y="108038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3" name="object 343"/>
            <p:cNvSpPr/>
            <p:nvPr/>
          </p:nvSpPr>
          <p:spPr>
            <a:xfrm>
              <a:off x="3788614" y="5833763"/>
              <a:ext cx="7620" cy="108585"/>
            </a:xfrm>
            <a:custGeom>
              <a:avLst/>
              <a:gdLst/>
              <a:ahLst/>
              <a:cxnLst/>
              <a:rect l="l" t="t" r="r" b="b"/>
              <a:pathLst>
                <a:path w="7620" h="108585">
                  <a:moveTo>
                    <a:pt x="7099" y="0"/>
                  </a:moveTo>
                  <a:lnTo>
                    <a:pt x="7188" y="13082"/>
                  </a:lnTo>
                  <a:lnTo>
                    <a:pt x="6745" y="43889"/>
                  </a:lnTo>
                  <a:lnTo>
                    <a:pt x="4704" y="79761"/>
                  </a:lnTo>
                  <a:lnTo>
                    <a:pt x="0" y="108038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4" name="object 344"/>
            <p:cNvSpPr/>
            <p:nvPr/>
          </p:nvSpPr>
          <p:spPr>
            <a:xfrm>
              <a:off x="3797129" y="5833763"/>
              <a:ext cx="7620" cy="108585"/>
            </a:xfrm>
            <a:custGeom>
              <a:avLst/>
              <a:gdLst/>
              <a:ahLst/>
              <a:cxnLst/>
              <a:rect l="l" t="t" r="r" b="b"/>
              <a:pathLst>
                <a:path w="7620" h="108585">
                  <a:moveTo>
                    <a:pt x="7112" y="0"/>
                  </a:moveTo>
                  <a:lnTo>
                    <a:pt x="7200" y="13082"/>
                  </a:lnTo>
                  <a:lnTo>
                    <a:pt x="6756" y="43889"/>
                  </a:lnTo>
                  <a:lnTo>
                    <a:pt x="4711" y="79761"/>
                  </a:lnTo>
                  <a:lnTo>
                    <a:pt x="0" y="108038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5" name="object 345"/>
            <p:cNvSpPr/>
            <p:nvPr/>
          </p:nvSpPr>
          <p:spPr>
            <a:xfrm>
              <a:off x="3805659" y="5833763"/>
              <a:ext cx="7620" cy="108585"/>
            </a:xfrm>
            <a:custGeom>
              <a:avLst/>
              <a:gdLst/>
              <a:ahLst/>
              <a:cxnLst/>
              <a:rect l="l" t="t" r="r" b="b"/>
              <a:pathLst>
                <a:path w="7620" h="108585">
                  <a:moveTo>
                    <a:pt x="7112" y="0"/>
                  </a:moveTo>
                  <a:lnTo>
                    <a:pt x="7200" y="13082"/>
                  </a:lnTo>
                  <a:lnTo>
                    <a:pt x="6756" y="43889"/>
                  </a:lnTo>
                  <a:lnTo>
                    <a:pt x="4711" y="79761"/>
                  </a:lnTo>
                  <a:lnTo>
                    <a:pt x="0" y="108038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6" name="object 346"/>
            <p:cNvSpPr/>
            <p:nvPr/>
          </p:nvSpPr>
          <p:spPr>
            <a:xfrm>
              <a:off x="3814190" y="5833763"/>
              <a:ext cx="7620" cy="108585"/>
            </a:xfrm>
            <a:custGeom>
              <a:avLst/>
              <a:gdLst/>
              <a:ahLst/>
              <a:cxnLst/>
              <a:rect l="l" t="t" r="r" b="b"/>
              <a:pathLst>
                <a:path w="7620" h="108585">
                  <a:moveTo>
                    <a:pt x="7112" y="0"/>
                  </a:moveTo>
                  <a:lnTo>
                    <a:pt x="7200" y="13082"/>
                  </a:lnTo>
                  <a:lnTo>
                    <a:pt x="6756" y="43889"/>
                  </a:lnTo>
                  <a:lnTo>
                    <a:pt x="4711" y="79761"/>
                  </a:lnTo>
                  <a:lnTo>
                    <a:pt x="0" y="108038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7" name="object 347"/>
            <p:cNvSpPr/>
            <p:nvPr/>
          </p:nvSpPr>
          <p:spPr>
            <a:xfrm>
              <a:off x="3822731" y="5833763"/>
              <a:ext cx="7620" cy="108585"/>
            </a:xfrm>
            <a:custGeom>
              <a:avLst/>
              <a:gdLst/>
              <a:ahLst/>
              <a:cxnLst/>
              <a:rect l="l" t="t" r="r" b="b"/>
              <a:pathLst>
                <a:path w="7620" h="108585">
                  <a:moveTo>
                    <a:pt x="7099" y="0"/>
                  </a:moveTo>
                  <a:lnTo>
                    <a:pt x="7188" y="13082"/>
                  </a:lnTo>
                  <a:lnTo>
                    <a:pt x="6745" y="43889"/>
                  </a:lnTo>
                  <a:lnTo>
                    <a:pt x="4704" y="79761"/>
                  </a:lnTo>
                  <a:lnTo>
                    <a:pt x="0" y="108038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8" name="object 348"/>
            <p:cNvSpPr/>
            <p:nvPr/>
          </p:nvSpPr>
          <p:spPr>
            <a:xfrm>
              <a:off x="3831247" y="5833763"/>
              <a:ext cx="7620" cy="108585"/>
            </a:xfrm>
            <a:custGeom>
              <a:avLst/>
              <a:gdLst/>
              <a:ahLst/>
              <a:cxnLst/>
              <a:rect l="l" t="t" r="r" b="b"/>
              <a:pathLst>
                <a:path w="7620" h="108585">
                  <a:moveTo>
                    <a:pt x="7112" y="0"/>
                  </a:moveTo>
                  <a:lnTo>
                    <a:pt x="7200" y="13082"/>
                  </a:lnTo>
                  <a:lnTo>
                    <a:pt x="6756" y="43889"/>
                  </a:lnTo>
                  <a:lnTo>
                    <a:pt x="4711" y="79761"/>
                  </a:lnTo>
                  <a:lnTo>
                    <a:pt x="0" y="108038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9" name="object 349"/>
            <p:cNvSpPr/>
            <p:nvPr/>
          </p:nvSpPr>
          <p:spPr>
            <a:xfrm>
              <a:off x="3839776" y="5833763"/>
              <a:ext cx="7620" cy="108585"/>
            </a:xfrm>
            <a:custGeom>
              <a:avLst/>
              <a:gdLst/>
              <a:ahLst/>
              <a:cxnLst/>
              <a:rect l="l" t="t" r="r" b="b"/>
              <a:pathLst>
                <a:path w="7620" h="108585">
                  <a:moveTo>
                    <a:pt x="7112" y="0"/>
                  </a:moveTo>
                  <a:lnTo>
                    <a:pt x="7200" y="13082"/>
                  </a:lnTo>
                  <a:lnTo>
                    <a:pt x="6756" y="43889"/>
                  </a:lnTo>
                  <a:lnTo>
                    <a:pt x="4711" y="79761"/>
                  </a:lnTo>
                  <a:lnTo>
                    <a:pt x="0" y="108038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0" name="object 350"/>
            <p:cNvSpPr/>
            <p:nvPr/>
          </p:nvSpPr>
          <p:spPr>
            <a:xfrm>
              <a:off x="3848304" y="5833763"/>
              <a:ext cx="7620" cy="108585"/>
            </a:xfrm>
            <a:custGeom>
              <a:avLst/>
              <a:gdLst/>
              <a:ahLst/>
              <a:cxnLst/>
              <a:rect l="l" t="t" r="r" b="b"/>
              <a:pathLst>
                <a:path w="7620" h="108585">
                  <a:moveTo>
                    <a:pt x="7112" y="0"/>
                  </a:moveTo>
                  <a:lnTo>
                    <a:pt x="7200" y="13082"/>
                  </a:lnTo>
                  <a:lnTo>
                    <a:pt x="6756" y="43889"/>
                  </a:lnTo>
                  <a:lnTo>
                    <a:pt x="4711" y="79761"/>
                  </a:lnTo>
                  <a:lnTo>
                    <a:pt x="0" y="108038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1" name="object 351"/>
            <p:cNvSpPr/>
            <p:nvPr/>
          </p:nvSpPr>
          <p:spPr>
            <a:xfrm>
              <a:off x="3856845" y="5833763"/>
              <a:ext cx="7620" cy="108585"/>
            </a:xfrm>
            <a:custGeom>
              <a:avLst/>
              <a:gdLst/>
              <a:ahLst/>
              <a:cxnLst/>
              <a:rect l="l" t="t" r="r" b="b"/>
              <a:pathLst>
                <a:path w="7620" h="108585">
                  <a:moveTo>
                    <a:pt x="7099" y="0"/>
                  </a:moveTo>
                  <a:lnTo>
                    <a:pt x="7188" y="13082"/>
                  </a:lnTo>
                  <a:lnTo>
                    <a:pt x="6745" y="43889"/>
                  </a:lnTo>
                  <a:lnTo>
                    <a:pt x="4704" y="79761"/>
                  </a:lnTo>
                  <a:lnTo>
                    <a:pt x="0" y="108038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2" name="object 352"/>
            <p:cNvSpPr/>
            <p:nvPr/>
          </p:nvSpPr>
          <p:spPr>
            <a:xfrm>
              <a:off x="3865364" y="5833763"/>
              <a:ext cx="7620" cy="108585"/>
            </a:xfrm>
            <a:custGeom>
              <a:avLst/>
              <a:gdLst/>
              <a:ahLst/>
              <a:cxnLst/>
              <a:rect l="l" t="t" r="r" b="b"/>
              <a:pathLst>
                <a:path w="7620" h="108585">
                  <a:moveTo>
                    <a:pt x="7112" y="0"/>
                  </a:moveTo>
                  <a:lnTo>
                    <a:pt x="7200" y="13082"/>
                  </a:lnTo>
                  <a:lnTo>
                    <a:pt x="6756" y="43889"/>
                  </a:lnTo>
                  <a:lnTo>
                    <a:pt x="4711" y="79761"/>
                  </a:lnTo>
                  <a:lnTo>
                    <a:pt x="0" y="108038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3" name="object 353"/>
            <p:cNvSpPr/>
            <p:nvPr/>
          </p:nvSpPr>
          <p:spPr>
            <a:xfrm>
              <a:off x="3873893" y="5833763"/>
              <a:ext cx="7620" cy="108585"/>
            </a:xfrm>
            <a:custGeom>
              <a:avLst/>
              <a:gdLst/>
              <a:ahLst/>
              <a:cxnLst/>
              <a:rect l="l" t="t" r="r" b="b"/>
              <a:pathLst>
                <a:path w="7620" h="108585">
                  <a:moveTo>
                    <a:pt x="7112" y="0"/>
                  </a:moveTo>
                  <a:lnTo>
                    <a:pt x="7200" y="13082"/>
                  </a:lnTo>
                  <a:lnTo>
                    <a:pt x="6756" y="43889"/>
                  </a:lnTo>
                  <a:lnTo>
                    <a:pt x="4711" y="79761"/>
                  </a:lnTo>
                  <a:lnTo>
                    <a:pt x="0" y="108038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4" name="object 354"/>
            <p:cNvSpPr/>
            <p:nvPr/>
          </p:nvSpPr>
          <p:spPr>
            <a:xfrm>
              <a:off x="3882421" y="5833763"/>
              <a:ext cx="7620" cy="108585"/>
            </a:xfrm>
            <a:custGeom>
              <a:avLst/>
              <a:gdLst/>
              <a:ahLst/>
              <a:cxnLst/>
              <a:rect l="l" t="t" r="r" b="b"/>
              <a:pathLst>
                <a:path w="7620" h="108585">
                  <a:moveTo>
                    <a:pt x="7112" y="0"/>
                  </a:moveTo>
                  <a:lnTo>
                    <a:pt x="7200" y="13082"/>
                  </a:lnTo>
                  <a:lnTo>
                    <a:pt x="6756" y="43889"/>
                  </a:lnTo>
                  <a:lnTo>
                    <a:pt x="4711" y="79761"/>
                  </a:lnTo>
                  <a:lnTo>
                    <a:pt x="0" y="108038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5" name="object 355"/>
            <p:cNvSpPr/>
            <p:nvPr/>
          </p:nvSpPr>
          <p:spPr>
            <a:xfrm>
              <a:off x="3736803" y="5867866"/>
              <a:ext cx="18415" cy="645795"/>
            </a:xfrm>
            <a:custGeom>
              <a:avLst/>
              <a:gdLst/>
              <a:ahLst/>
              <a:cxnLst/>
              <a:rect l="l" t="t" r="r" b="b"/>
              <a:pathLst>
                <a:path w="18414" h="645795">
                  <a:moveTo>
                    <a:pt x="17907" y="0"/>
                  </a:moveTo>
                  <a:lnTo>
                    <a:pt x="0" y="0"/>
                  </a:lnTo>
                  <a:lnTo>
                    <a:pt x="0" y="645769"/>
                  </a:lnTo>
                  <a:lnTo>
                    <a:pt x="17907" y="645769"/>
                  </a:lnTo>
                  <a:lnTo>
                    <a:pt x="17907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6" name="object 356"/>
            <p:cNvSpPr/>
            <p:nvPr/>
          </p:nvSpPr>
          <p:spPr>
            <a:xfrm>
              <a:off x="3736803" y="5867866"/>
              <a:ext cx="18415" cy="645795"/>
            </a:xfrm>
            <a:custGeom>
              <a:avLst/>
              <a:gdLst/>
              <a:ahLst/>
              <a:cxnLst/>
              <a:rect l="l" t="t" r="r" b="b"/>
              <a:pathLst>
                <a:path w="18414" h="645795">
                  <a:moveTo>
                    <a:pt x="0" y="0"/>
                  </a:moveTo>
                  <a:lnTo>
                    <a:pt x="17907" y="0"/>
                  </a:lnTo>
                  <a:lnTo>
                    <a:pt x="17907" y="645769"/>
                  </a:lnTo>
                  <a:lnTo>
                    <a:pt x="0" y="64576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7" name="object 357"/>
            <p:cNvSpPr/>
            <p:nvPr/>
          </p:nvSpPr>
          <p:spPr>
            <a:xfrm>
              <a:off x="3325120" y="5579581"/>
              <a:ext cx="414655" cy="210185"/>
            </a:xfrm>
            <a:custGeom>
              <a:avLst/>
              <a:gdLst/>
              <a:ahLst/>
              <a:cxnLst/>
              <a:rect l="l" t="t" r="r" b="b"/>
              <a:pathLst>
                <a:path w="414654" h="210185">
                  <a:moveTo>
                    <a:pt x="414642" y="0"/>
                  </a:moveTo>
                  <a:lnTo>
                    <a:pt x="0" y="184899"/>
                  </a:lnTo>
                  <a:lnTo>
                    <a:pt x="14008" y="210121"/>
                  </a:lnTo>
                  <a:lnTo>
                    <a:pt x="414642" y="28016"/>
                  </a:lnTo>
                  <a:lnTo>
                    <a:pt x="414642" y="0"/>
                  </a:lnTo>
                  <a:close/>
                </a:path>
              </a:pathLst>
            </a:custGeom>
            <a:solidFill>
              <a:srgbClr val="9966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8" name="object 358"/>
            <p:cNvSpPr/>
            <p:nvPr/>
          </p:nvSpPr>
          <p:spPr>
            <a:xfrm>
              <a:off x="3325120" y="5579581"/>
              <a:ext cx="414655" cy="210185"/>
            </a:xfrm>
            <a:custGeom>
              <a:avLst/>
              <a:gdLst/>
              <a:ahLst/>
              <a:cxnLst/>
              <a:rect l="l" t="t" r="r" b="b"/>
              <a:pathLst>
                <a:path w="414654" h="210185">
                  <a:moveTo>
                    <a:pt x="414642" y="28016"/>
                  </a:moveTo>
                  <a:lnTo>
                    <a:pt x="14008" y="210121"/>
                  </a:lnTo>
                  <a:lnTo>
                    <a:pt x="0" y="184899"/>
                  </a:lnTo>
                  <a:lnTo>
                    <a:pt x="414642" y="0"/>
                  </a:lnTo>
                  <a:lnTo>
                    <a:pt x="414642" y="28016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9" name="object 359"/>
            <p:cNvSpPr/>
            <p:nvPr/>
          </p:nvSpPr>
          <p:spPr>
            <a:xfrm>
              <a:off x="3547673" y="5291010"/>
              <a:ext cx="374015" cy="582295"/>
            </a:xfrm>
            <a:custGeom>
              <a:avLst/>
              <a:gdLst/>
              <a:ahLst/>
              <a:cxnLst/>
              <a:rect l="l" t="t" r="r" b="b"/>
              <a:pathLst>
                <a:path w="374014" h="582295">
                  <a:moveTo>
                    <a:pt x="373557" y="581939"/>
                  </a:moveTo>
                  <a:lnTo>
                    <a:pt x="313044" y="527105"/>
                  </a:lnTo>
                  <a:lnTo>
                    <a:pt x="181059" y="387219"/>
                  </a:lnTo>
                  <a:lnTo>
                    <a:pt x="51933" y="199209"/>
                  </a:ln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0" name="object 360"/>
            <p:cNvSpPr/>
            <p:nvPr/>
          </p:nvSpPr>
          <p:spPr>
            <a:xfrm>
              <a:off x="3575622" y="5275764"/>
              <a:ext cx="340995" cy="615315"/>
            </a:xfrm>
            <a:custGeom>
              <a:avLst/>
              <a:gdLst/>
              <a:ahLst/>
              <a:cxnLst/>
              <a:rect l="l" t="t" r="r" b="b"/>
              <a:pathLst>
                <a:path w="340995" h="615314">
                  <a:moveTo>
                    <a:pt x="340525" y="614972"/>
                  </a:moveTo>
                  <a:lnTo>
                    <a:pt x="281599" y="548543"/>
                  </a:lnTo>
                  <a:lnTo>
                    <a:pt x="155013" y="386581"/>
                  </a:lnTo>
                  <a:lnTo>
                    <a:pt x="36051" y="185071"/>
                  </a:ln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1" name="object 361"/>
          <p:cNvSpPr txBox="1"/>
          <p:nvPr/>
        </p:nvSpPr>
        <p:spPr>
          <a:xfrm>
            <a:off x="174688" y="5264172"/>
            <a:ext cx="103441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FF0000"/>
                </a:solidFill>
                <a:latin typeface="Arial"/>
                <a:cs typeface="Arial"/>
              </a:rPr>
              <a:t>TIDE COMING </a:t>
            </a:r>
            <a:r>
              <a:rPr sz="1000" spc="-25" dirty="0">
                <a:solidFill>
                  <a:srgbClr val="FF0000"/>
                </a:solidFill>
                <a:latin typeface="Arial"/>
                <a:cs typeface="Arial"/>
              </a:rPr>
              <a:t>IN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362" name="object 362"/>
          <p:cNvGrpSpPr/>
          <p:nvPr/>
        </p:nvGrpSpPr>
        <p:grpSpPr>
          <a:xfrm>
            <a:off x="277074" y="5577994"/>
            <a:ext cx="6903720" cy="1426845"/>
            <a:chOff x="277074" y="5577994"/>
            <a:chExt cx="6903720" cy="1426845"/>
          </a:xfrm>
        </p:grpSpPr>
        <p:sp>
          <p:nvSpPr>
            <p:cNvPr id="363" name="object 363"/>
            <p:cNvSpPr/>
            <p:nvPr/>
          </p:nvSpPr>
          <p:spPr>
            <a:xfrm>
              <a:off x="277063" y="6201406"/>
              <a:ext cx="6903720" cy="533400"/>
            </a:xfrm>
            <a:custGeom>
              <a:avLst/>
              <a:gdLst/>
              <a:ahLst/>
              <a:cxnLst/>
              <a:rect l="l" t="t" r="r" b="b"/>
              <a:pathLst>
                <a:path w="6903720" h="533400">
                  <a:moveTo>
                    <a:pt x="451713" y="162521"/>
                  </a:moveTo>
                  <a:lnTo>
                    <a:pt x="440169" y="156171"/>
                  </a:lnTo>
                  <a:lnTo>
                    <a:pt x="390880" y="129057"/>
                  </a:lnTo>
                  <a:lnTo>
                    <a:pt x="390880" y="156171"/>
                  </a:lnTo>
                  <a:lnTo>
                    <a:pt x="0" y="156171"/>
                  </a:lnTo>
                  <a:lnTo>
                    <a:pt x="0" y="168871"/>
                  </a:lnTo>
                  <a:lnTo>
                    <a:pt x="390880" y="168871"/>
                  </a:lnTo>
                  <a:lnTo>
                    <a:pt x="390880" y="195986"/>
                  </a:lnTo>
                  <a:lnTo>
                    <a:pt x="440169" y="168871"/>
                  </a:lnTo>
                  <a:lnTo>
                    <a:pt x="451713" y="162521"/>
                  </a:lnTo>
                  <a:close/>
                </a:path>
                <a:path w="6903720" h="533400">
                  <a:moveTo>
                    <a:pt x="451713" y="33464"/>
                  </a:moveTo>
                  <a:lnTo>
                    <a:pt x="440169" y="27114"/>
                  </a:lnTo>
                  <a:lnTo>
                    <a:pt x="390880" y="0"/>
                  </a:lnTo>
                  <a:lnTo>
                    <a:pt x="390880" y="27114"/>
                  </a:lnTo>
                  <a:lnTo>
                    <a:pt x="0" y="27114"/>
                  </a:lnTo>
                  <a:lnTo>
                    <a:pt x="0" y="39814"/>
                  </a:lnTo>
                  <a:lnTo>
                    <a:pt x="390880" y="39814"/>
                  </a:lnTo>
                  <a:lnTo>
                    <a:pt x="390880" y="66929"/>
                  </a:lnTo>
                  <a:lnTo>
                    <a:pt x="440169" y="39814"/>
                  </a:lnTo>
                  <a:lnTo>
                    <a:pt x="451713" y="33464"/>
                  </a:lnTo>
                  <a:close/>
                </a:path>
                <a:path w="6903720" h="533400">
                  <a:moveTo>
                    <a:pt x="1451940" y="259321"/>
                  </a:moveTo>
                  <a:lnTo>
                    <a:pt x="1440395" y="252971"/>
                  </a:lnTo>
                  <a:lnTo>
                    <a:pt x="1391107" y="225856"/>
                  </a:lnTo>
                  <a:lnTo>
                    <a:pt x="1391107" y="252971"/>
                  </a:lnTo>
                  <a:lnTo>
                    <a:pt x="1000226" y="252971"/>
                  </a:lnTo>
                  <a:lnTo>
                    <a:pt x="1000226" y="265671"/>
                  </a:lnTo>
                  <a:lnTo>
                    <a:pt x="1391107" y="265671"/>
                  </a:lnTo>
                  <a:lnTo>
                    <a:pt x="1391107" y="292785"/>
                  </a:lnTo>
                  <a:lnTo>
                    <a:pt x="1440395" y="265671"/>
                  </a:lnTo>
                  <a:lnTo>
                    <a:pt x="1451940" y="259321"/>
                  </a:lnTo>
                  <a:close/>
                </a:path>
                <a:path w="6903720" h="533400">
                  <a:moveTo>
                    <a:pt x="1451940" y="130251"/>
                  </a:moveTo>
                  <a:lnTo>
                    <a:pt x="1440395" y="123901"/>
                  </a:lnTo>
                  <a:lnTo>
                    <a:pt x="1391107" y="96786"/>
                  </a:lnTo>
                  <a:lnTo>
                    <a:pt x="1391107" y="123901"/>
                  </a:lnTo>
                  <a:lnTo>
                    <a:pt x="1000226" y="123901"/>
                  </a:lnTo>
                  <a:lnTo>
                    <a:pt x="1000226" y="136601"/>
                  </a:lnTo>
                  <a:lnTo>
                    <a:pt x="1391107" y="136601"/>
                  </a:lnTo>
                  <a:lnTo>
                    <a:pt x="1391107" y="163715"/>
                  </a:lnTo>
                  <a:lnTo>
                    <a:pt x="1440395" y="136601"/>
                  </a:lnTo>
                  <a:lnTo>
                    <a:pt x="1451940" y="130251"/>
                  </a:lnTo>
                  <a:close/>
                </a:path>
                <a:path w="6903720" h="533400">
                  <a:moveTo>
                    <a:pt x="2290838" y="259321"/>
                  </a:moveTo>
                  <a:lnTo>
                    <a:pt x="2279294" y="252971"/>
                  </a:lnTo>
                  <a:lnTo>
                    <a:pt x="2230005" y="225856"/>
                  </a:lnTo>
                  <a:lnTo>
                    <a:pt x="2230005" y="252971"/>
                  </a:lnTo>
                  <a:lnTo>
                    <a:pt x="1839125" y="252971"/>
                  </a:lnTo>
                  <a:lnTo>
                    <a:pt x="1839125" y="265671"/>
                  </a:lnTo>
                  <a:lnTo>
                    <a:pt x="2230005" y="265671"/>
                  </a:lnTo>
                  <a:lnTo>
                    <a:pt x="2230005" y="292785"/>
                  </a:lnTo>
                  <a:lnTo>
                    <a:pt x="2279294" y="265671"/>
                  </a:lnTo>
                  <a:lnTo>
                    <a:pt x="2290838" y="259321"/>
                  </a:lnTo>
                  <a:close/>
                </a:path>
                <a:path w="6903720" h="533400">
                  <a:moveTo>
                    <a:pt x="2290838" y="130251"/>
                  </a:moveTo>
                  <a:lnTo>
                    <a:pt x="2279294" y="123901"/>
                  </a:lnTo>
                  <a:lnTo>
                    <a:pt x="2230005" y="96786"/>
                  </a:lnTo>
                  <a:lnTo>
                    <a:pt x="2230005" y="123901"/>
                  </a:lnTo>
                  <a:lnTo>
                    <a:pt x="1839125" y="123901"/>
                  </a:lnTo>
                  <a:lnTo>
                    <a:pt x="1839125" y="136601"/>
                  </a:lnTo>
                  <a:lnTo>
                    <a:pt x="2230005" y="136601"/>
                  </a:lnTo>
                  <a:lnTo>
                    <a:pt x="2230005" y="163715"/>
                  </a:lnTo>
                  <a:lnTo>
                    <a:pt x="2279294" y="136601"/>
                  </a:lnTo>
                  <a:lnTo>
                    <a:pt x="2290838" y="130251"/>
                  </a:lnTo>
                  <a:close/>
                </a:path>
                <a:path w="6903720" h="533400">
                  <a:moveTo>
                    <a:pt x="3108236" y="259321"/>
                  </a:moveTo>
                  <a:lnTo>
                    <a:pt x="3096691" y="252971"/>
                  </a:lnTo>
                  <a:lnTo>
                    <a:pt x="3047403" y="225856"/>
                  </a:lnTo>
                  <a:lnTo>
                    <a:pt x="3047403" y="252971"/>
                  </a:lnTo>
                  <a:lnTo>
                    <a:pt x="2656522" y="252971"/>
                  </a:lnTo>
                  <a:lnTo>
                    <a:pt x="2656522" y="265671"/>
                  </a:lnTo>
                  <a:lnTo>
                    <a:pt x="3047403" y="265671"/>
                  </a:lnTo>
                  <a:lnTo>
                    <a:pt x="3047403" y="292785"/>
                  </a:lnTo>
                  <a:lnTo>
                    <a:pt x="3096691" y="265671"/>
                  </a:lnTo>
                  <a:lnTo>
                    <a:pt x="3108236" y="259321"/>
                  </a:lnTo>
                  <a:close/>
                </a:path>
                <a:path w="6903720" h="533400">
                  <a:moveTo>
                    <a:pt x="3108236" y="130251"/>
                  </a:moveTo>
                  <a:lnTo>
                    <a:pt x="3096691" y="123901"/>
                  </a:lnTo>
                  <a:lnTo>
                    <a:pt x="3047403" y="96786"/>
                  </a:lnTo>
                  <a:lnTo>
                    <a:pt x="3047403" y="123901"/>
                  </a:lnTo>
                  <a:lnTo>
                    <a:pt x="2656522" y="123901"/>
                  </a:lnTo>
                  <a:lnTo>
                    <a:pt x="2656522" y="136601"/>
                  </a:lnTo>
                  <a:lnTo>
                    <a:pt x="3047403" y="136601"/>
                  </a:lnTo>
                  <a:lnTo>
                    <a:pt x="3047403" y="163715"/>
                  </a:lnTo>
                  <a:lnTo>
                    <a:pt x="3096691" y="136601"/>
                  </a:lnTo>
                  <a:lnTo>
                    <a:pt x="3108236" y="130251"/>
                  </a:lnTo>
                  <a:close/>
                </a:path>
                <a:path w="6903720" h="533400">
                  <a:moveTo>
                    <a:pt x="4429811" y="499732"/>
                  </a:moveTo>
                  <a:lnTo>
                    <a:pt x="4418266" y="493382"/>
                  </a:lnTo>
                  <a:lnTo>
                    <a:pt x="4368978" y="466267"/>
                  </a:lnTo>
                  <a:lnTo>
                    <a:pt x="4368978" y="493382"/>
                  </a:lnTo>
                  <a:lnTo>
                    <a:pt x="3978097" y="493382"/>
                  </a:lnTo>
                  <a:lnTo>
                    <a:pt x="3978097" y="506082"/>
                  </a:lnTo>
                  <a:lnTo>
                    <a:pt x="4368978" y="506082"/>
                  </a:lnTo>
                  <a:lnTo>
                    <a:pt x="4368978" y="533196"/>
                  </a:lnTo>
                  <a:lnTo>
                    <a:pt x="4418266" y="506082"/>
                  </a:lnTo>
                  <a:lnTo>
                    <a:pt x="4429811" y="499732"/>
                  </a:lnTo>
                  <a:close/>
                </a:path>
                <a:path w="6903720" h="533400">
                  <a:moveTo>
                    <a:pt x="4429811" y="370674"/>
                  </a:moveTo>
                  <a:lnTo>
                    <a:pt x="4418266" y="364324"/>
                  </a:lnTo>
                  <a:lnTo>
                    <a:pt x="4368978" y="337210"/>
                  </a:lnTo>
                  <a:lnTo>
                    <a:pt x="4368978" y="364324"/>
                  </a:lnTo>
                  <a:lnTo>
                    <a:pt x="3978097" y="364324"/>
                  </a:lnTo>
                  <a:lnTo>
                    <a:pt x="3978097" y="377024"/>
                  </a:lnTo>
                  <a:lnTo>
                    <a:pt x="4368978" y="377024"/>
                  </a:lnTo>
                  <a:lnTo>
                    <a:pt x="4368978" y="404139"/>
                  </a:lnTo>
                  <a:lnTo>
                    <a:pt x="4418266" y="377024"/>
                  </a:lnTo>
                  <a:lnTo>
                    <a:pt x="4429811" y="370674"/>
                  </a:lnTo>
                  <a:close/>
                </a:path>
                <a:path w="6903720" h="533400">
                  <a:moveTo>
                    <a:pt x="5397766" y="499732"/>
                  </a:moveTo>
                  <a:lnTo>
                    <a:pt x="5386222" y="493382"/>
                  </a:lnTo>
                  <a:lnTo>
                    <a:pt x="5336933" y="466267"/>
                  </a:lnTo>
                  <a:lnTo>
                    <a:pt x="5336933" y="493382"/>
                  </a:lnTo>
                  <a:lnTo>
                    <a:pt x="4946053" y="493382"/>
                  </a:lnTo>
                  <a:lnTo>
                    <a:pt x="4946053" y="506082"/>
                  </a:lnTo>
                  <a:lnTo>
                    <a:pt x="5336933" y="506082"/>
                  </a:lnTo>
                  <a:lnTo>
                    <a:pt x="5336933" y="533196"/>
                  </a:lnTo>
                  <a:lnTo>
                    <a:pt x="5386222" y="506082"/>
                  </a:lnTo>
                  <a:lnTo>
                    <a:pt x="5397766" y="499732"/>
                  </a:lnTo>
                  <a:close/>
                </a:path>
                <a:path w="6903720" h="533400">
                  <a:moveTo>
                    <a:pt x="5397766" y="370674"/>
                  </a:moveTo>
                  <a:lnTo>
                    <a:pt x="5386222" y="364324"/>
                  </a:lnTo>
                  <a:lnTo>
                    <a:pt x="5336933" y="337210"/>
                  </a:lnTo>
                  <a:lnTo>
                    <a:pt x="5336933" y="364324"/>
                  </a:lnTo>
                  <a:lnTo>
                    <a:pt x="4946053" y="364324"/>
                  </a:lnTo>
                  <a:lnTo>
                    <a:pt x="4946053" y="377024"/>
                  </a:lnTo>
                  <a:lnTo>
                    <a:pt x="5336933" y="377024"/>
                  </a:lnTo>
                  <a:lnTo>
                    <a:pt x="5336933" y="404139"/>
                  </a:lnTo>
                  <a:lnTo>
                    <a:pt x="5386222" y="377024"/>
                  </a:lnTo>
                  <a:lnTo>
                    <a:pt x="5397766" y="370674"/>
                  </a:lnTo>
                  <a:close/>
                </a:path>
                <a:path w="6903720" h="533400">
                  <a:moveTo>
                    <a:pt x="6903479" y="499732"/>
                  </a:moveTo>
                  <a:lnTo>
                    <a:pt x="6891934" y="493382"/>
                  </a:lnTo>
                  <a:lnTo>
                    <a:pt x="6842646" y="466267"/>
                  </a:lnTo>
                  <a:lnTo>
                    <a:pt x="6842646" y="493382"/>
                  </a:lnTo>
                  <a:lnTo>
                    <a:pt x="6451765" y="493382"/>
                  </a:lnTo>
                  <a:lnTo>
                    <a:pt x="6451765" y="506082"/>
                  </a:lnTo>
                  <a:lnTo>
                    <a:pt x="6842646" y="506082"/>
                  </a:lnTo>
                  <a:lnTo>
                    <a:pt x="6842646" y="533196"/>
                  </a:lnTo>
                  <a:lnTo>
                    <a:pt x="6891934" y="506082"/>
                  </a:lnTo>
                  <a:lnTo>
                    <a:pt x="6903479" y="499732"/>
                  </a:lnTo>
                  <a:close/>
                </a:path>
                <a:path w="6903720" h="533400">
                  <a:moveTo>
                    <a:pt x="6903479" y="370674"/>
                  </a:moveTo>
                  <a:lnTo>
                    <a:pt x="6891934" y="364324"/>
                  </a:lnTo>
                  <a:lnTo>
                    <a:pt x="6842646" y="337210"/>
                  </a:lnTo>
                  <a:lnTo>
                    <a:pt x="6842646" y="364324"/>
                  </a:lnTo>
                  <a:lnTo>
                    <a:pt x="6451765" y="364324"/>
                  </a:lnTo>
                  <a:lnTo>
                    <a:pt x="6451765" y="377024"/>
                  </a:lnTo>
                  <a:lnTo>
                    <a:pt x="6842646" y="377024"/>
                  </a:lnTo>
                  <a:lnTo>
                    <a:pt x="6842646" y="404139"/>
                  </a:lnTo>
                  <a:lnTo>
                    <a:pt x="6891934" y="377024"/>
                  </a:lnTo>
                  <a:lnTo>
                    <a:pt x="6903479" y="37067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4" name="object 364"/>
            <p:cNvSpPr/>
            <p:nvPr/>
          </p:nvSpPr>
          <p:spPr>
            <a:xfrm>
              <a:off x="3352896" y="6608722"/>
              <a:ext cx="746760" cy="394335"/>
            </a:xfrm>
            <a:custGeom>
              <a:avLst/>
              <a:gdLst/>
              <a:ahLst/>
              <a:cxnLst/>
              <a:rect l="l" t="t" r="r" b="b"/>
              <a:pathLst>
                <a:path w="746760" h="394334">
                  <a:moveTo>
                    <a:pt x="203250" y="0"/>
                  </a:moveTo>
                  <a:lnTo>
                    <a:pt x="0" y="520"/>
                  </a:lnTo>
                  <a:lnTo>
                    <a:pt x="4508" y="394182"/>
                  </a:lnTo>
                  <a:lnTo>
                    <a:pt x="746379" y="394182"/>
                  </a:lnTo>
                  <a:lnTo>
                    <a:pt x="746379" y="290029"/>
                  </a:lnTo>
                  <a:lnTo>
                    <a:pt x="587756" y="294030"/>
                  </a:lnTo>
                  <a:lnTo>
                    <a:pt x="203250" y="0"/>
                  </a:lnTo>
                  <a:close/>
                </a:path>
              </a:pathLst>
            </a:custGeom>
            <a:solidFill>
              <a:srgbClr val="99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5" name="object 365"/>
            <p:cNvSpPr/>
            <p:nvPr/>
          </p:nvSpPr>
          <p:spPr>
            <a:xfrm>
              <a:off x="3352896" y="6608722"/>
              <a:ext cx="746760" cy="394335"/>
            </a:xfrm>
            <a:custGeom>
              <a:avLst/>
              <a:gdLst/>
              <a:ahLst/>
              <a:cxnLst/>
              <a:rect l="l" t="t" r="r" b="b"/>
              <a:pathLst>
                <a:path w="746760" h="394334">
                  <a:moveTo>
                    <a:pt x="0" y="520"/>
                  </a:moveTo>
                  <a:lnTo>
                    <a:pt x="203250" y="0"/>
                  </a:lnTo>
                  <a:lnTo>
                    <a:pt x="587756" y="294030"/>
                  </a:lnTo>
                  <a:lnTo>
                    <a:pt x="746379" y="290029"/>
                  </a:lnTo>
                  <a:lnTo>
                    <a:pt x="746379" y="394182"/>
                  </a:lnTo>
                  <a:lnTo>
                    <a:pt x="4508" y="394182"/>
                  </a:lnTo>
                  <a:lnTo>
                    <a:pt x="0" y="52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6" name="object 366"/>
            <p:cNvSpPr/>
            <p:nvPr/>
          </p:nvSpPr>
          <p:spPr>
            <a:xfrm>
              <a:off x="3739762" y="5579581"/>
              <a:ext cx="403860" cy="221615"/>
            </a:xfrm>
            <a:custGeom>
              <a:avLst/>
              <a:gdLst/>
              <a:ahLst/>
              <a:cxnLst/>
              <a:rect l="l" t="t" r="r" b="b"/>
              <a:pathLst>
                <a:path w="403860" h="221614">
                  <a:moveTo>
                    <a:pt x="0" y="0"/>
                  </a:moveTo>
                  <a:lnTo>
                    <a:pt x="0" y="28016"/>
                  </a:lnTo>
                  <a:lnTo>
                    <a:pt x="392226" y="221322"/>
                  </a:lnTo>
                  <a:lnTo>
                    <a:pt x="403428" y="1961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66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7" name="object 367"/>
            <p:cNvSpPr/>
            <p:nvPr/>
          </p:nvSpPr>
          <p:spPr>
            <a:xfrm>
              <a:off x="3739762" y="5579581"/>
              <a:ext cx="403860" cy="221615"/>
            </a:xfrm>
            <a:custGeom>
              <a:avLst/>
              <a:gdLst/>
              <a:ahLst/>
              <a:cxnLst/>
              <a:rect l="l" t="t" r="r" b="b"/>
              <a:pathLst>
                <a:path w="403860" h="221614">
                  <a:moveTo>
                    <a:pt x="0" y="28016"/>
                  </a:moveTo>
                  <a:lnTo>
                    <a:pt x="392226" y="221322"/>
                  </a:lnTo>
                  <a:lnTo>
                    <a:pt x="403428" y="196113"/>
                  </a:lnTo>
                  <a:lnTo>
                    <a:pt x="0" y="0"/>
                  </a:lnTo>
                  <a:lnTo>
                    <a:pt x="0" y="28016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8" name="object 368"/>
          <p:cNvSpPr txBox="1"/>
          <p:nvPr/>
        </p:nvSpPr>
        <p:spPr>
          <a:xfrm>
            <a:off x="1513192" y="6606588"/>
            <a:ext cx="1178560" cy="23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dirty="0">
                <a:solidFill>
                  <a:srgbClr val="151616"/>
                </a:solidFill>
                <a:latin typeface="Arial"/>
                <a:cs typeface="Arial"/>
              </a:rPr>
              <a:t>UPPER</a:t>
            </a:r>
            <a:r>
              <a:rPr sz="135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151616"/>
                </a:solidFill>
                <a:latin typeface="Arial"/>
                <a:cs typeface="Arial"/>
              </a:rPr>
              <a:t>BASIN</a:t>
            </a:r>
            <a:endParaRPr sz="1350">
              <a:latin typeface="Arial"/>
              <a:cs typeface="Arial"/>
            </a:endParaRPr>
          </a:p>
        </p:txBody>
      </p:sp>
      <p:sp>
        <p:nvSpPr>
          <p:cNvPr id="369" name="object 369"/>
          <p:cNvSpPr txBox="1"/>
          <p:nvPr/>
        </p:nvSpPr>
        <p:spPr>
          <a:xfrm>
            <a:off x="4719663" y="6902701"/>
            <a:ext cx="1216660" cy="23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dirty="0">
                <a:solidFill>
                  <a:srgbClr val="151616"/>
                </a:solidFill>
                <a:latin typeface="Arial"/>
                <a:cs typeface="Arial"/>
              </a:rPr>
              <a:t>LOWER </a:t>
            </a:r>
            <a:r>
              <a:rPr sz="1350" spc="-10" dirty="0">
                <a:solidFill>
                  <a:srgbClr val="151616"/>
                </a:solidFill>
                <a:latin typeface="Arial"/>
                <a:cs typeface="Arial"/>
              </a:rPr>
              <a:t>BASIN</a:t>
            </a:r>
            <a:endParaRPr sz="1350">
              <a:latin typeface="Arial"/>
              <a:cs typeface="Arial"/>
            </a:endParaRPr>
          </a:p>
        </p:txBody>
      </p:sp>
      <p:sp>
        <p:nvSpPr>
          <p:cNvPr id="370" name="object 370"/>
          <p:cNvSpPr txBox="1"/>
          <p:nvPr/>
        </p:nvSpPr>
        <p:spPr>
          <a:xfrm>
            <a:off x="1218260" y="5875613"/>
            <a:ext cx="665480" cy="1727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TURBINE</a:t>
            </a:r>
            <a:r>
              <a:rPr sz="95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950">
              <a:latin typeface="Arial"/>
              <a:cs typeface="Arial"/>
            </a:endParaRPr>
          </a:p>
        </p:txBody>
      </p:sp>
      <p:sp>
        <p:nvSpPr>
          <p:cNvPr id="371" name="object 371"/>
          <p:cNvSpPr txBox="1"/>
          <p:nvPr/>
        </p:nvSpPr>
        <p:spPr>
          <a:xfrm>
            <a:off x="4142422" y="5804290"/>
            <a:ext cx="665480" cy="1727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TURBINE</a:t>
            </a:r>
            <a:r>
              <a:rPr sz="95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950">
              <a:latin typeface="Arial"/>
              <a:cs typeface="Arial"/>
            </a:endParaRPr>
          </a:p>
        </p:txBody>
      </p:sp>
      <p:sp>
        <p:nvSpPr>
          <p:cNvPr id="372" name="object 372"/>
          <p:cNvSpPr txBox="1"/>
          <p:nvPr/>
        </p:nvSpPr>
        <p:spPr>
          <a:xfrm>
            <a:off x="5509412" y="6077683"/>
            <a:ext cx="665480" cy="1727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TURBINE</a:t>
            </a:r>
            <a:r>
              <a:rPr sz="95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950">
              <a:latin typeface="Arial"/>
              <a:cs typeface="Arial"/>
            </a:endParaRPr>
          </a:p>
        </p:txBody>
      </p:sp>
      <p:grpSp>
        <p:nvGrpSpPr>
          <p:cNvPr id="373" name="object 373"/>
          <p:cNvGrpSpPr/>
          <p:nvPr/>
        </p:nvGrpSpPr>
        <p:grpSpPr>
          <a:xfrm>
            <a:off x="692687" y="6488448"/>
            <a:ext cx="6101715" cy="508634"/>
            <a:chOff x="692687" y="6488448"/>
            <a:chExt cx="6101715" cy="508634"/>
          </a:xfrm>
        </p:grpSpPr>
        <p:sp>
          <p:nvSpPr>
            <p:cNvPr id="374" name="object 374"/>
            <p:cNvSpPr/>
            <p:nvPr/>
          </p:nvSpPr>
          <p:spPr>
            <a:xfrm>
              <a:off x="694058" y="6489820"/>
              <a:ext cx="513715" cy="208915"/>
            </a:xfrm>
            <a:custGeom>
              <a:avLst/>
              <a:gdLst/>
              <a:ahLst/>
              <a:cxnLst/>
              <a:rect l="l" t="t" r="r" b="b"/>
              <a:pathLst>
                <a:path w="513715" h="208915">
                  <a:moveTo>
                    <a:pt x="500100" y="0"/>
                  </a:moveTo>
                  <a:lnTo>
                    <a:pt x="34772" y="0"/>
                  </a:lnTo>
                  <a:lnTo>
                    <a:pt x="0" y="208648"/>
                  </a:lnTo>
                  <a:lnTo>
                    <a:pt x="513359" y="208648"/>
                  </a:lnTo>
                  <a:lnTo>
                    <a:pt x="500100" y="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5" name="object 375"/>
            <p:cNvSpPr/>
            <p:nvPr/>
          </p:nvSpPr>
          <p:spPr>
            <a:xfrm>
              <a:off x="694058" y="6489820"/>
              <a:ext cx="513715" cy="208915"/>
            </a:xfrm>
            <a:custGeom>
              <a:avLst/>
              <a:gdLst/>
              <a:ahLst/>
              <a:cxnLst/>
              <a:rect l="l" t="t" r="r" b="b"/>
              <a:pathLst>
                <a:path w="513715" h="208915">
                  <a:moveTo>
                    <a:pt x="34772" y="0"/>
                  </a:moveTo>
                  <a:lnTo>
                    <a:pt x="0" y="208648"/>
                  </a:lnTo>
                  <a:lnTo>
                    <a:pt x="513359" y="208648"/>
                  </a:lnTo>
                  <a:lnTo>
                    <a:pt x="500100" y="0"/>
                  </a:lnTo>
                  <a:lnTo>
                    <a:pt x="34772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6" name="object 376"/>
            <p:cNvSpPr/>
            <p:nvPr/>
          </p:nvSpPr>
          <p:spPr>
            <a:xfrm>
              <a:off x="6257103" y="6786989"/>
              <a:ext cx="535940" cy="208915"/>
            </a:xfrm>
            <a:custGeom>
              <a:avLst/>
              <a:gdLst/>
              <a:ahLst/>
              <a:cxnLst/>
              <a:rect l="l" t="t" r="r" b="b"/>
              <a:pathLst>
                <a:path w="535940" h="208915">
                  <a:moveTo>
                    <a:pt x="500100" y="0"/>
                  </a:moveTo>
                  <a:lnTo>
                    <a:pt x="26822" y="0"/>
                  </a:lnTo>
                  <a:lnTo>
                    <a:pt x="0" y="208648"/>
                  </a:lnTo>
                  <a:lnTo>
                    <a:pt x="535622" y="208648"/>
                  </a:lnTo>
                  <a:lnTo>
                    <a:pt x="500100" y="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7" name="object 377"/>
            <p:cNvSpPr/>
            <p:nvPr/>
          </p:nvSpPr>
          <p:spPr>
            <a:xfrm>
              <a:off x="6257103" y="6786989"/>
              <a:ext cx="535940" cy="208915"/>
            </a:xfrm>
            <a:custGeom>
              <a:avLst/>
              <a:gdLst/>
              <a:ahLst/>
              <a:cxnLst/>
              <a:rect l="l" t="t" r="r" b="b"/>
              <a:pathLst>
                <a:path w="535940" h="208915">
                  <a:moveTo>
                    <a:pt x="26822" y="0"/>
                  </a:moveTo>
                  <a:lnTo>
                    <a:pt x="0" y="208648"/>
                  </a:lnTo>
                  <a:lnTo>
                    <a:pt x="535622" y="208648"/>
                  </a:lnTo>
                  <a:lnTo>
                    <a:pt x="500100" y="0"/>
                  </a:lnTo>
                  <a:lnTo>
                    <a:pt x="26822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8" name="object 378"/>
          <p:cNvSpPr txBox="1"/>
          <p:nvPr/>
        </p:nvSpPr>
        <p:spPr>
          <a:xfrm>
            <a:off x="183502" y="4314072"/>
            <a:ext cx="7165975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509841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represents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proposed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Bristol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Channel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scheme,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UK.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aid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diagram,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scheme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generating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electricity.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79" name="object 379"/>
          <p:cNvSpPr txBox="1"/>
          <p:nvPr/>
        </p:nvSpPr>
        <p:spPr>
          <a:xfrm>
            <a:off x="934477" y="628549"/>
            <a:ext cx="5537835" cy="35306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9"/>
              </a:rPr>
              <a:t>https://technologystudent.com/energy1/tidal2.htm</a:t>
            </a:r>
            <a:endParaRPr sz="1800" baseline="2314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82704" y="2152012"/>
            <a:ext cx="4841240" cy="3756660"/>
            <a:chOff x="282704" y="2152012"/>
            <a:chExt cx="4841240" cy="3756660"/>
          </a:xfrm>
        </p:grpSpPr>
        <p:sp>
          <p:nvSpPr>
            <p:cNvPr id="3" name="object 3"/>
            <p:cNvSpPr/>
            <p:nvPr/>
          </p:nvSpPr>
          <p:spPr>
            <a:xfrm>
              <a:off x="285322" y="2170879"/>
              <a:ext cx="4820285" cy="3736975"/>
            </a:xfrm>
            <a:custGeom>
              <a:avLst/>
              <a:gdLst/>
              <a:ahLst/>
              <a:cxnLst/>
              <a:rect l="l" t="t" r="r" b="b"/>
              <a:pathLst>
                <a:path w="4820285" h="3736975">
                  <a:moveTo>
                    <a:pt x="0" y="0"/>
                  </a:moveTo>
                  <a:lnTo>
                    <a:pt x="4819820" y="0"/>
                  </a:lnTo>
                  <a:lnTo>
                    <a:pt x="4819820" y="3736400"/>
                  </a:lnTo>
                  <a:lnTo>
                    <a:pt x="0" y="373640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84076" y="2153383"/>
              <a:ext cx="4838700" cy="1922780"/>
            </a:xfrm>
            <a:custGeom>
              <a:avLst/>
              <a:gdLst/>
              <a:ahLst/>
              <a:cxnLst/>
              <a:rect l="l" t="t" r="r" b="b"/>
              <a:pathLst>
                <a:path w="4838700" h="1922779">
                  <a:moveTo>
                    <a:pt x="4838335" y="0"/>
                  </a:moveTo>
                  <a:lnTo>
                    <a:pt x="0" y="14712"/>
                  </a:lnTo>
                  <a:lnTo>
                    <a:pt x="0" y="1798365"/>
                  </a:lnTo>
                  <a:lnTo>
                    <a:pt x="134940" y="1824635"/>
                  </a:lnTo>
                  <a:lnTo>
                    <a:pt x="442213" y="1878528"/>
                  </a:lnTo>
                  <a:lnTo>
                    <a:pt x="775499" y="1922665"/>
                  </a:lnTo>
                  <a:lnTo>
                    <a:pt x="988476" y="1919671"/>
                  </a:lnTo>
                  <a:lnTo>
                    <a:pt x="1032385" y="1901098"/>
                  </a:lnTo>
                  <a:lnTo>
                    <a:pt x="1079624" y="1877219"/>
                  </a:lnTo>
                  <a:lnTo>
                    <a:pt x="1128320" y="1848969"/>
                  </a:lnTo>
                  <a:lnTo>
                    <a:pt x="1176599" y="1817286"/>
                  </a:lnTo>
                  <a:lnTo>
                    <a:pt x="1222589" y="1783106"/>
                  </a:lnTo>
                  <a:lnTo>
                    <a:pt x="1264418" y="1747365"/>
                  </a:lnTo>
                  <a:lnTo>
                    <a:pt x="1300211" y="1710999"/>
                  </a:lnTo>
                  <a:lnTo>
                    <a:pt x="1328096" y="1674946"/>
                  </a:lnTo>
                  <a:lnTo>
                    <a:pt x="1346201" y="1640141"/>
                  </a:lnTo>
                  <a:lnTo>
                    <a:pt x="1352652" y="1607521"/>
                  </a:lnTo>
                  <a:lnTo>
                    <a:pt x="1412264" y="1525690"/>
                  </a:lnTo>
                  <a:lnTo>
                    <a:pt x="1543411" y="1447111"/>
                  </a:lnTo>
                  <a:lnTo>
                    <a:pt x="1674557" y="1388041"/>
                  </a:lnTo>
                  <a:lnTo>
                    <a:pt x="1734169" y="1364738"/>
                  </a:lnTo>
                  <a:lnTo>
                    <a:pt x="2393153" y="1156635"/>
                  </a:lnTo>
                  <a:lnTo>
                    <a:pt x="2446262" y="1073450"/>
                  </a:lnTo>
                  <a:lnTo>
                    <a:pt x="2570907" y="894343"/>
                  </a:lnTo>
                  <a:lnTo>
                    <a:pt x="2715060" y="724990"/>
                  </a:lnTo>
                  <a:lnTo>
                    <a:pt x="2826698" y="671068"/>
                  </a:lnTo>
                  <a:lnTo>
                    <a:pt x="2870594" y="733661"/>
                  </a:lnTo>
                  <a:lnTo>
                    <a:pt x="2865717" y="820641"/>
                  </a:lnTo>
                  <a:lnTo>
                    <a:pt x="2841330" y="897865"/>
                  </a:lnTo>
                  <a:lnTo>
                    <a:pt x="2826698" y="931193"/>
                  </a:lnTo>
                  <a:lnTo>
                    <a:pt x="2818298" y="951244"/>
                  </a:lnTo>
                  <a:lnTo>
                    <a:pt x="2811523" y="1000560"/>
                  </a:lnTo>
                  <a:lnTo>
                    <a:pt x="2834012" y="1062882"/>
                  </a:lnTo>
                  <a:lnTo>
                    <a:pt x="2913404" y="1121953"/>
                  </a:lnTo>
                  <a:lnTo>
                    <a:pt x="2980202" y="1134203"/>
                  </a:lnTo>
                  <a:lnTo>
                    <a:pt x="3023235" y="1132951"/>
                  </a:lnTo>
                  <a:lnTo>
                    <a:pt x="3071407" y="1127471"/>
                  </a:lnTo>
                  <a:lnTo>
                    <a:pt x="3123753" y="1118280"/>
                  </a:lnTo>
                  <a:lnTo>
                    <a:pt x="3179311" y="1105895"/>
                  </a:lnTo>
                  <a:lnTo>
                    <a:pt x="3237117" y="1090834"/>
                  </a:lnTo>
                  <a:lnTo>
                    <a:pt x="3296207" y="1073614"/>
                  </a:lnTo>
                  <a:lnTo>
                    <a:pt x="3355618" y="1054753"/>
                  </a:lnTo>
                  <a:lnTo>
                    <a:pt x="3414387" y="1034767"/>
                  </a:lnTo>
                  <a:lnTo>
                    <a:pt x="3471550" y="1014176"/>
                  </a:lnTo>
                  <a:lnTo>
                    <a:pt x="3526145" y="993495"/>
                  </a:lnTo>
                  <a:lnTo>
                    <a:pt x="3577206" y="973242"/>
                  </a:lnTo>
                  <a:lnTo>
                    <a:pt x="3623772" y="953935"/>
                  </a:lnTo>
                  <a:lnTo>
                    <a:pt x="3664878" y="936091"/>
                  </a:lnTo>
                  <a:lnTo>
                    <a:pt x="3699561" y="920227"/>
                  </a:lnTo>
                  <a:lnTo>
                    <a:pt x="3745806" y="896510"/>
                  </a:lnTo>
                  <a:lnTo>
                    <a:pt x="3855548" y="839338"/>
                  </a:lnTo>
                  <a:lnTo>
                    <a:pt x="4012436" y="764280"/>
                  </a:lnTo>
                  <a:lnTo>
                    <a:pt x="4153067" y="698977"/>
                  </a:lnTo>
                  <a:lnTo>
                    <a:pt x="4214033" y="671068"/>
                  </a:lnTo>
                  <a:lnTo>
                    <a:pt x="4803653" y="393602"/>
                  </a:lnTo>
                  <a:lnTo>
                    <a:pt x="48383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84076" y="2153383"/>
              <a:ext cx="4838700" cy="1922780"/>
            </a:xfrm>
            <a:custGeom>
              <a:avLst/>
              <a:gdLst/>
              <a:ahLst/>
              <a:cxnLst/>
              <a:rect l="l" t="t" r="r" b="b"/>
              <a:pathLst>
                <a:path w="4838700" h="1922779">
                  <a:moveTo>
                    <a:pt x="0" y="14712"/>
                  </a:moveTo>
                  <a:lnTo>
                    <a:pt x="0" y="1798365"/>
                  </a:lnTo>
                  <a:lnTo>
                    <a:pt x="134940" y="1824635"/>
                  </a:lnTo>
                  <a:lnTo>
                    <a:pt x="442213" y="1878528"/>
                  </a:lnTo>
                  <a:lnTo>
                    <a:pt x="775499" y="1922665"/>
                  </a:lnTo>
                  <a:lnTo>
                    <a:pt x="988476" y="1919671"/>
                  </a:lnTo>
                  <a:lnTo>
                    <a:pt x="1032385" y="1901098"/>
                  </a:lnTo>
                  <a:lnTo>
                    <a:pt x="1079624" y="1877219"/>
                  </a:lnTo>
                  <a:lnTo>
                    <a:pt x="1128320" y="1848969"/>
                  </a:lnTo>
                  <a:lnTo>
                    <a:pt x="1176599" y="1817286"/>
                  </a:lnTo>
                  <a:lnTo>
                    <a:pt x="1222589" y="1783106"/>
                  </a:lnTo>
                  <a:lnTo>
                    <a:pt x="1264418" y="1747365"/>
                  </a:lnTo>
                  <a:lnTo>
                    <a:pt x="1300211" y="1710999"/>
                  </a:lnTo>
                  <a:lnTo>
                    <a:pt x="1328096" y="1674946"/>
                  </a:lnTo>
                  <a:lnTo>
                    <a:pt x="1346201" y="1640141"/>
                  </a:lnTo>
                  <a:lnTo>
                    <a:pt x="1352652" y="1607521"/>
                  </a:lnTo>
                  <a:lnTo>
                    <a:pt x="1412264" y="1525690"/>
                  </a:lnTo>
                  <a:lnTo>
                    <a:pt x="1543411" y="1447111"/>
                  </a:lnTo>
                  <a:lnTo>
                    <a:pt x="1674557" y="1388041"/>
                  </a:lnTo>
                  <a:lnTo>
                    <a:pt x="1734169" y="1364738"/>
                  </a:lnTo>
                  <a:lnTo>
                    <a:pt x="2393153" y="1156635"/>
                  </a:lnTo>
                  <a:lnTo>
                    <a:pt x="2446262" y="1073450"/>
                  </a:lnTo>
                  <a:lnTo>
                    <a:pt x="2570907" y="894343"/>
                  </a:lnTo>
                  <a:lnTo>
                    <a:pt x="2715060" y="724990"/>
                  </a:lnTo>
                  <a:lnTo>
                    <a:pt x="2826698" y="671068"/>
                  </a:lnTo>
                  <a:lnTo>
                    <a:pt x="2870594" y="733661"/>
                  </a:lnTo>
                  <a:lnTo>
                    <a:pt x="2865717" y="820641"/>
                  </a:lnTo>
                  <a:lnTo>
                    <a:pt x="2841330" y="897865"/>
                  </a:lnTo>
                  <a:lnTo>
                    <a:pt x="2826698" y="931193"/>
                  </a:lnTo>
                  <a:lnTo>
                    <a:pt x="2818298" y="951244"/>
                  </a:lnTo>
                  <a:lnTo>
                    <a:pt x="2811523" y="1000560"/>
                  </a:lnTo>
                  <a:lnTo>
                    <a:pt x="2834012" y="1062882"/>
                  </a:lnTo>
                  <a:lnTo>
                    <a:pt x="2913404" y="1121953"/>
                  </a:lnTo>
                  <a:lnTo>
                    <a:pt x="2980202" y="1134203"/>
                  </a:lnTo>
                  <a:lnTo>
                    <a:pt x="3023235" y="1132951"/>
                  </a:lnTo>
                  <a:lnTo>
                    <a:pt x="3071407" y="1127471"/>
                  </a:lnTo>
                  <a:lnTo>
                    <a:pt x="3123753" y="1118280"/>
                  </a:lnTo>
                  <a:lnTo>
                    <a:pt x="3179311" y="1105895"/>
                  </a:lnTo>
                  <a:lnTo>
                    <a:pt x="3237117" y="1090834"/>
                  </a:lnTo>
                  <a:lnTo>
                    <a:pt x="3296207" y="1073614"/>
                  </a:lnTo>
                  <a:lnTo>
                    <a:pt x="3355618" y="1054753"/>
                  </a:lnTo>
                  <a:lnTo>
                    <a:pt x="3414387" y="1034767"/>
                  </a:lnTo>
                  <a:lnTo>
                    <a:pt x="3471550" y="1014176"/>
                  </a:lnTo>
                  <a:lnTo>
                    <a:pt x="3526145" y="993495"/>
                  </a:lnTo>
                  <a:lnTo>
                    <a:pt x="3577206" y="973242"/>
                  </a:lnTo>
                  <a:lnTo>
                    <a:pt x="3623772" y="953935"/>
                  </a:lnTo>
                  <a:lnTo>
                    <a:pt x="3664878" y="936091"/>
                  </a:lnTo>
                  <a:lnTo>
                    <a:pt x="3699561" y="920227"/>
                  </a:lnTo>
                  <a:lnTo>
                    <a:pt x="3745806" y="896510"/>
                  </a:lnTo>
                  <a:lnTo>
                    <a:pt x="3855548" y="839338"/>
                  </a:lnTo>
                  <a:lnTo>
                    <a:pt x="4012436" y="764280"/>
                  </a:lnTo>
                  <a:lnTo>
                    <a:pt x="4153067" y="698977"/>
                  </a:lnTo>
                  <a:lnTo>
                    <a:pt x="4214033" y="671068"/>
                  </a:lnTo>
                  <a:lnTo>
                    <a:pt x="4803653" y="393602"/>
                  </a:lnTo>
                  <a:lnTo>
                    <a:pt x="4838335" y="0"/>
                  </a:lnTo>
                  <a:lnTo>
                    <a:pt x="0" y="14712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86318" y="3026822"/>
              <a:ext cx="4817110" cy="2875280"/>
            </a:xfrm>
            <a:custGeom>
              <a:avLst/>
              <a:gdLst/>
              <a:ahLst/>
              <a:cxnLst/>
              <a:rect l="l" t="t" r="r" b="b"/>
              <a:pathLst>
                <a:path w="4817110" h="2875279">
                  <a:moveTo>
                    <a:pt x="4816929" y="0"/>
                  </a:moveTo>
                  <a:lnTo>
                    <a:pt x="4766533" y="19326"/>
                  </a:lnTo>
                  <a:lnTo>
                    <a:pt x="4645372" y="77279"/>
                  </a:lnTo>
                  <a:lnTo>
                    <a:pt x="4498487" y="173819"/>
                  </a:lnTo>
                  <a:lnTo>
                    <a:pt x="4370918" y="308905"/>
                  </a:lnTo>
                  <a:lnTo>
                    <a:pt x="4340291" y="359233"/>
                  </a:lnTo>
                  <a:lnTo>
                    <a:pt x="4315976" y="407119"/>
                  </a:lnTo>
                  <a:lnTo>
                    <a:pt x="4296425" y="452266"/>
                  </a:lnTo>
                  <a:lnTo>
                    <a:pt x="4280089" y="494376"/>
                  </a:lnTo>
                  <a:lnTo>
                    <a:pt x="4265420" y="533151"/>
                  </a:lnTo>
                  <a:lnTo>
                    <a:pt x="4250871" y="568294"/>
                  </a:lnTo>
                  <a:lnTo>
                    <a:pt x="4215936" y="626491"/>
                  </a:lnTo>
                  <a:lnTo>
                    <a:pt x="4162900" y="666586"/>
                  </a:lnTo>
                  <a:lnTo>
                    <a:pt x="4125723" y="679100"/>
                  </a:lnTo>
                  <a:lnTo>
                    <a:pt x="4079375" y="686196"/>
                  </a:lnTo>
                  <a:lnTo>
                    <a:pt x="3880010" y="717548"/>
                  </a:lnTo>
                  <a:lnTo>
                    <a:pt x="3642057" y="769802"/>
                  </a:lnTo>
                  <a:lnTo>
                    <a:pt x="3442692" y="818840"/>
                  </a:lnTo>
                  <a:lnTo>
                    <a:pt x="3359087" y="840545"/>
                  </a:lnTo>
                  <a:lnTo>
                    <a:pt x="2775999" y="1166389"/>
                  </a:lnTo>
                  <a:lnTo>
                    <a:pt x="2710347" y="1219981"/>
                  </a:lnTo>
                  <a:lnTo>
                    <a:pt x="2559484" y="1337884"/>
                  </a:lnTo>
                  <a:lnTo>
                    <a:pt x="2392543" y="1455787"/>
                  </a:lnTo>
                  <a:lnTo>
                    <a:pt x="2278659" y="1509379"/>
                  </a:lnTo>
                  <a:lnTo>
                    <a:pt x="2183532" y="1514739"/>
                  </a:lnTo>
                  <a:lnTo>
                    <a:pt x="2057858" y="1526529"/>
                  </a:lnTo>
                  <a:lnTo>
                    <a:pt x="1948262" y="1538320"/>
                  </a:lnTo>
                  <a:lnTo>
                    <a:pt x="1901369" y="1543679"/>
                  </a:lnTo>
                  <a:lnTo>
                    <a:pt x="1822319" y="1584946"/>
                  </a:lnTo>
                  <a:lnTo>
                    <a:pt x="1641980" y="1680877"/>
                  </a:lnTo>
                  <a:lnTo>
                    <a:pt x="1445562" y="1789670"/>
                  </a:lnTo>
                  <a:lnTo>
                    <a:pt x="1318280" y="1869523"/>
                  </a:lnTo>
                  <a:lnTo>
                    <a:pt x="1268681" y="1917389"/>
                  </a:lnTo>
                  <a:lnTo>
                    <a:pt x="1237418" y="1951157"/>
                  </a:lnTo>
                  <a:lnTo>
                    <a:pt x="1165479" y="2030637"/>
                  </a:lnTo>
                  <a:lnTo>
                    <a:pt x="1126207" y="2073257"/>
                  </a:lnTo>
                  <a:lnTo>
                    <a:pt x="1085671" y="2115737"/>
                  </a:lnTo>
                  <a:lnTo>
                    <a:pt x="1044572" y="2156531"/>
                  </a:lnTo>
                  <a:lnTo>
                    <a:pt x="1003615" y="2194093"/>
                  </a:lnTo>
                  <a:lnTo>
                    <a:pt x="963500" y="2226878"/>
                  </a:lnTo>
                  <a:lnTo>
                    <a:pt x="924931" y="2253340"/>
                  </a:lnTo>
                  <a:lnTo>
                    <a:pt x="888610" y="2271934"/>
                  </a:lnTo>
                  <a:lnTo>
                    <a:pt x="855240" y="2281114"/>
                  </a:lnTo>
                  <a:lnTo>
                    <a:pt x="663728" y="2269592"/>
                  </a:lnTo>
                  <a:lnTo>
                    <a:pt x="376170" y="2227523"/>
                  </a:lnTo>
                  <a:lnTo>
                    <a:pt x="114337" y="2182237"/>
                  </a:lnTo>
                  <a:lnTo>
                    <a:pt x="0" y="2161068"/>
                  </a:lnTo>
                  <a:lnTo>
                    <a:pt x="0" y="2874859"/>
                  </a:lnTo>
                  <a:lnTo>
                    <a:pt x="4816929" y="2874859"/>
                  </a:lnTo>
                  <a:lnTo>
                    <a:pt x="481692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86318" y="3026822"/>
              <a:ext cx="4817110" cy="2875280"/>
            </a:xfrm>
            <a:custGeom>
              <a:avLst/>
              <a:gdLst/>
              <a:ahLst/>
              <a:cxnLst/>
              <a:rect l="l" t="t" r="r" b="b"/>
              <a:pathLst>
                <a:path w="4817110" h="2875279">
                  <a:moveTo>
                    <a:pt x="0" y="2161068"/>
                  </a:moveTo>
                  <a:lnTo>
                    <a:pt x="0" y="2874859"/>
                  </a:lnTo>
                  <a:lnTo>
                    <a:pt x="4816929" y="2874859"/>
                  </a:lnTo>
                  <a:lnTo>
                    <a:pt x="4816929" y="0"/>
                  </a:lnTo>
                  <a:lnTo>
                    <a:pt x="4766533" y="19326"/>
                  </a:lnTo>
                  <a:lnTo>
                    <a:pt x="4645372" y="77279"/>
                  </a:lnTo>
                  <a:lnTo>
                    <a:pt x="4498487" y="173819"/>
                  </a:lnTo>
                  <a:lnTo>
                    <a:pt x="4370918" y="308905"/>
                  </a:lnTo>
                  <a:lnTo>
                    <a:pt x="4340291" y="359233"/>
                  </a:lnTo>
                  <a:lnTo>
                    <a:pt x="4315976" y="407119"/>
                  </a:lnTo>
                  <a:lnTo>
                    <a:pt x="4296425" y="452266"/>
                  </a:lnTo>
                  <a:lnTo>
                    <a:pt x="4280089" y="494376"/>
                  </a:lnTo>
                  <a:lnTo>
                    <a:pt x="4265420" y="533151"/>
                  </a:lnTo>
                  <a:lnTo>
                    <a:pt x="4250871" y="568294"/>
                  </a:lnTo>
                  <a:lnTo>
                    <a:pt x="4215936" y="626491"/>
                  </a:lnTo>
                  <a:lnTo>
                    <a:pt x="4162900" y="666586"/>
                  </a:lnTo>
                  <a:lnTo>
                    <a:pt x="4125723" y="679100"/>
                  </a:lnTo>
                  <a:lnTo>
                    <a:pt x="4079375" y="686196"/>
                  </a:lnTo>
                  <a:lnTo>
                    <a:pt x="3880010" y="717548"/>
                  </a:lnTo>
                  <a:lnTo>
                    <a:pt x="3642057" y="769802"/>
                  </a:lnTo>
                  <a:lnTo>
                    <a:pt x="3442692" y="818840"/>
                  </a:lnTo>
                  <a:lnTo>
                    <a:pt x="3359087" y="840545"/>
                  </a:lnTo>
                  <a:lnTo>
                    <a:pt x="2775999" y="1166389"/>
                  </a:lnTo>
                  <a:lnTo>
                    <a:pt x="2710347" y="1219981"/>
                  </a:lnTo>
                  <a:lnTo>
                    <a:pt x="2559484" y="1337884"/>
                  </a:lnTo>
                  <a:lnTo>
                    <a:pt x="2392543" y="1455787"/>
                  </a:lnTo>
                  <a:lnTo>
                    <a:pt x="2278659" y="1509379"/>
                  </a:lnTo>
                  <a:lnTo>
                    <a:pt x="2183532" y="1514739"/>
                  </a:lnTo>
                  <a:lnTo>
                    <a:pt x="2057858" y="1526529"/>
                  </a:lnTo>
                  <a:lnTo>
                    <a:pt x="1948262" y="1538320"/>
                  </a:lnTo>
                  <a:lnTo>
                    <a:pt x="1901369" y="1543679"/>
                  </a:lnTo>
                  <a:lnTo>
                    <a:pt x="1822319" y="1584946"/>
                  </a:lnTo>
                  <a:lnTo>
                    <a:pt x="1641980" y="1680877"/>
                  </a:lnTo>
                  <a:lnTo>
                    <a:pt x="1445562" y="1789670"/>
                  </a:lnTo>
                  <a:lnTo>
                    <a:pt x="1318280" y="1869523"/>
                  </a:lnTo>
                  <a:lnTo>
                    <a:pt x="1268681" y="1917389"/>
                  </a:lnTo>
                  <a:lnTo>
                    <a:pt x="1237418" y="1951157"/>
                  </a:lnTo>
                  <a:lnTo>
                    <a:pt x="1202783" y="1989422"/>
                  </a:lnTo>
                  <a:lnTo>
                    <a:pt x="1165479" y="2030637"/>
                  </a:lnTo>
                  <a:lnTo>
                    <a:pt x="1126207" y="2073257"/>
                  </a:lnTo>
                  <a:lnTo>
                    <a:pt x="1085671" y="2115737"/>
                  </a:lnTo>
                  <a:lnTo>
                    <a:pt x="1044572" y="2156531"/>
                  </a:lnTo>
                  <a:lnTo>
                    <a:pt x="1003615" y="2194093"/>
                  </a:lnTo>
                  <a:lnTo>
                    <a:pt x="963500" y="2226878"/>
                  </a:lnTo>
                  <a:lnTo>
                    <a:pt x="924931" y="2253340"/>
                  </a:lnTo>
                  <a:lnTo>
                    <a:pt x="888610" y="2271934"/>
                  </a:lnTo>
                  <a:lnTo>
                    <a:pt x="855240" y="2281114"/>
                  </a:lnTo>
                  <a:lnTo>
                    <a:pt x="663728" y="2269592"/>
                  </a:lnTo>
                  <a:lnTo>
                    <a:pt x="376170" y="2227523"/>
                  </a:lnTo>
                  <a:lnTo>
                    <a:pt x="114337" y="2182237"/>
                  </a:lnTo>
                  <a:lnTo>
                    <a:pt x="0" y="2161068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521915" y="4104453"/>
              <a:ext cx="1580515" cy="1798955"/>
            </a:xfrm>
            <a:custGeom>
              <a:avLst/>
              <a:gdLst/>
              <a:ahLst/>
              <a:cxnLst/>
              <a:rect l="l" t="t" r="r" b="b"/>
              <a:pathLst>
                <a:path w="1580514" h="1798954">
                  <a:moveTo>
                    <a:pt x="1062213" y="0"/>
                  </a:moveTo>
                  <a:lnTo>
                    <a:pt x="1006646" y="562"/>
                  </a:lnTo>
                  <a:lnTo>
                    <a:pt x="950707" y="5443"/>
                  </a:lnTo>
                  <a:lnTo>
                    <a:pt x="894941" y="14221"/>
                  </a:lnTo>
                  <a:lnTo>
                    <a:pt x="839895" y="26474"/>
                  </a:lnTo>
                  <a:lnTo>
                    <a:pt x="786115" y="41779"/>
                  </a:lnTo>
                  <a:lnTo>
                    <a:pt x="734147" y="59716"/>
                  </a:lnTo>
                  <a:lnTo>
                    <a:pt x="684537" y="79861"/>
                  </a:lnTo>
                  <a:lnTo>
                    <a:pt x="637830" y="101794"/>
                  </a:lnTo>
                  <a:lnTo>
                    <a:pt x="594574" y="125091"/>
                  </a:lnTo>
                  <a:lnTo>
                    <a:pt x="555313" y="149332"/>
                  </a:lnTo>
                  <a:lnTo>
                    <a:pt x="520595" y="174093"/>
                  </a:lnTo>
                  <a:lnTo>
                    <a:pt x="490964" y="198954"/>
                  </a:lnTo>
                  <a:lnTo>
                    <a:pt x="449151" y="247286"/>
                  </a:lnTo>
                  <a:lnTo>
                    <a:pt x="434243" y="290952"/>
                  </a:lnTo>
                  <a:lnTo>
                    <a:pt x="435739" y="326223"/>
                  </a:lnTo>
                  <a:lnTo>
                    <a:pt x="442059" y="394303"/>
                  </a:lnTo>
                  <a:lnTo>
                    <a:pt x="443120" y="429139"/>
                  </a:lnTo>
                  <a:lnTo>
                    <a:pt x="431637" y="505469"/>
                  </a:lnTo>
                  <a:lnTo>
                    <a:pt x="415328" y="548990"/>
                  </a:lnTo>
                  <a:lnTo>
                    <a:pt x="389467" y="597432"/>
                  </a:lnTo>
                  <a:lnTo>
                    <a:pt x="352170" y="651809"/>
                  </a:lnTo>
                  <a:lnTo>
                    <a:pt x="301557" y="713134"/>
                  </a:lnTo>
                  <a:lnTo>
                    <a:pt x="251034" y="767519"/>
                  </a:lnTo>
                  <a:lnTo>
                    <a:pt x="204805" y="813258"/>
                  </a:lnTo>
                  <a:lnTo>
                    <a:pt x="162982" y="851874"/>
                  </a:lnTo>
                  <a:lnTo>
                    <a:pt x="92982" y="913826"/>
                  </a:lnTo>
                  <a:lnTo>
                    <a:pt x="65024" y="940207"/>
                  </a:lnTo>
                  <a:lnTo>
                    <a:pt x="23735" y="991392"/>
                  </a:lnTo>
                  <a:lnTo>
                    <a:pt x="2673" y="1050626"/>
                  </a:lnTo>
                  <a:lnTo>
                    <a:pt x="0" y="1087067"/>
                  </a:lnTo>
                  <a:lnTo>
                    <a:pt x="3817" y="1106019"/>
                  </a:lnTo>
                  <a:lnTo>
                    <a:pt x="32177" y="1135000"/>
                  </a:lnTo>
                  <a:lnTo>
                    <a:pt x="83326" y="1155259"/>
                  </a:lnTo>
                  <a:lnTo>
                    <a:pt x="151449" y="1170610"/>
                  </a:lnTo>
                  <a:lnTo>
                    <a:pt x="230731" y="1184866"/>
                  </a:lnTo>
                  <a:lnTo>
                    <a:pt x="272740" y="1192776"/>
                  </a:lnTo>
                  <a:lnTo>
                    <a:pt x="315359" y="1201843"/>
                  </a:lnTo>
                  <a:lnTo>
                    <a:pt x="357860" y="1212543"/>
                  </a:lnTo>
                  <a:lnTo>
                    <a:pt x="399518" y="1225353"/>
                  </a:lnTo>
                  <a:lnTo>
                    <a:pt x="439604" y="1240749"/>
                  </a:lnTo>
                  <a:lnTo>
                    <a:pt x="477394" y="1259209"/>
                  </a:lnTo>
                  <a:lnTo>
                    <a:pt x="512158" y="1281209"/>
                  </a:lnTo>
                  <a:lnTo>
                    <a:pt x="543172" y="1307227"/>
                  </a:lnTo>
                  <a:lnTo>
                    <a:pt x="569707" y="1337737"/>
                  </a:lnTo>
                  <a:lnTo>
                    <a:pt x="591038" y="1373218"/>
                  </a:lnTo>
                  <a:lnTo>
                    <a:pt x="606438" y="1414146"/>
                  </a:lnTo>
                  <a:lnTo>
                    <a:pt x="615179" y="1460998"/>
                  </a:lnTo>
                  <a:lnTo>
                    <a:pt x="662486" y="1661346"/>
                  </a:lnTo>
                  <a:lnTo>
                    <a:pt x="731279" y="1761049"/>
                  </a:lnTo>
                  <a:lnTo>
                    <a:pt x="793286" y="1795162"/>
                  </a:lnTo>
                  <a:lnTo>
                    <a:pt x="820238" y="1798743"/>
                  </a:lnTo>
                  <a:lnTo>
                    <a:pt x="1580165" y="1798743"/>
                  </a:lnTo>
                  <a:lnTo>
                    <a:pt x="1580165" y="411526"/>
                  </a:lnTo>
                  <a:lnTo>
                    <a:pt x="1560187" y="359515"/>
                  </a:lnTo>
                  <a:lnTo>
                    <a:pt x="1492714" y="239662"/>
                  </a:lnTo>
                  <a:lnTo>
                    <a:pt x="1366437" y="106239"/>
                  </a:lnTo>
                  <a:lnTo>
                    <a:pt x="1170047" y="13518"/>
                  </a:lnTo>
                  <a:lnTo>
                    <a:pt x="1116862" y="4178"/>
                  </a:lnTo>
                  <a:lnTo>
                    <a:pt x="106221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75857" y="2872688"/>
              <a:ext cx="3567429" cy="2092325"/>
            </a:xfrm>
            <a:custGeom>
              <a:avLst/>
              <a:gdLst/>
              <a:ahLst/>
              <a:cxnLst/>
              <a:rect l="l" t="t" r="r" b="b"/>
              <a:pathLst>
                <a:path w="3567429" h="2092325">
                  <a:moveTo>
                    <a:pt x="3224135" y="0"/>
                  </a:moveTo>
                  <a:lnTo>
                    <a:pt x="3567127" y="360140"/>
                  </a:lnTo>
                </a:path>
                <a:path w="3567429" h="2092325">
                  <a:moveTo>
                    <a:pt x="0" y="1217623"/>
                  </a:moveTo>
                  <a:lnTo>
                    <a:pt x="73153" y="1269877"/>
                  </a:lnTo>
                  <a:lnTo>
                    <a:pt x="225089" y="1429851"/>
                  </a:lnTo>
                  <a:lnTo>
                    <a:pt x="354515" y="1702369"/>
                  </a:lnTo>
                  <a:lnTo>
                    <a:pt x="360144" y="2092255"/>
                  </a:lnTo>
                </a:path>
                <a:path w="3567429" h="2092325">
                  <a:moveTo>
                    <a:pt x="308692" y="1560617"/>
                  </a:moveTo>
                  <a:lnTo>
                    <a:pt x="637215" y="1363664"/>
                  </a:lnTo>
                  <a:lnTo>
                    <a:pt x="1380546" y="949660"/>
                  </a:lnTo>
                  <a:lnTo>
                    <a:pt x="2175326" y="583889"/>
                  </a:lnTo>
                  <a:lnTo>
                    <a:pt x="2658196" y="531637"/>
                  </a:lnTo>
                  <a:lnTo>
                    <a:pt x="2814151" y="696434"/>
                  </a:lnTo>
                  <a:lnTo>
                    <a:pt x="2889717" y="808176"/>
                  </a:lnTo>
                  <a:lnTo>
                    <a:pt x="2913833" y="871683"/>
                  </a:lnTo>
                  <a:lnTo>
                    <a:pt x="2915441" y="891781"/>
                  </a:lnTo>
                </a:path>
              </a:pathLst>
            </a:custGeom>
            <a:ln w="2540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23260" y="3698870"/>
              <a:ext cx="137595" cy="137595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96439" y="4708638"/>
              <a:ext cx="137590" cy="137591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72420" y="4468219"/>
              <a:ext cx="137591" cy="137591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02373" y="2801300"/>
              <a:ext cx="137591" cy="13759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46719" y="4085244"/>
              <a:ext cx="244475" cy="182880"/>
            </a:xfrm>
            <a:custGeom>
              <a:avLst/>
              <a:gdLst/>
              <a:ahLst/>
              <a:cxnLst/>
              <a:rect l="l" t="t" r="r" b="b"/>
              <a:pathLst>
                <a:path w="244475" h="182879">
                  <a:moveTo>
                    <a:pt x="203194" y="0"/>
                  </a:moveTo>
                  <a:lnTo>
                    <a:pt x="0" y="95201"/>
                  </a:lnTo>
                  <a:lnTo>
                    <a:pt x="40802" y="182285"/>
                  </a:lnTo>
                  <a:lnTo>
                    <a:pt x="243997" y="87083"/>
                  </a:lnTo>
                  <a:lnTo>
                    <a:pt x="203194" y="0"/>
                  </a:lnTo>
                  <a:close/>
                </a:path>
              </a:pathLst>
            </a:custGeom>
            <a:solidFill>
              <a:srgbClr val="4C4C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46719" y="4085244"/>
              <a:ext cx="244475" cy="182880"/>
            </a:xfrm>
            <a:custGeom>
              <a:avLst/>
              <a:gdLst/>
              <a:ahLst/>
              <a:cxnLst/>
              <a:rect l="l" t="t" r="r" b="b"/>
              <a:pathLst>
                <a:path w="244475" h="182879">
                  <a:moveTo>
                    <a:pt x="0" y="95201"/>
                  </a:moveTo>
                  <a:lnTo>
                    <a:pt x="203194" y="0"/>
                  </a:lnTo>
                  <a:lnTo>
                    <a:pt x="243997" y="87083"/>
                  </a:lnTo>
                  <a:lnTo>
                    <a:pt x="40802" y="182285"/>
                  </a:lnTo>
                  <a:lnTo>
                    <a:pt x="0" y="95201"/>
                  </a:lnTo>
                  <a:close/>
                </a:path>
              </a:pathLst>
            </a:custGeom>
            <a:ln w="25401">
              <a:solidFill>
                <a:srgbClr val="4C4C4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147421" y="3892906"/>
              <a:ext cx="244475" cy="182880"/>
            </a:xfrm>
            <a:custGeom>
              <a:avLst/>
              <a:gdLst/>
              <a:ahLst/>
              <a:cxnLst/>
              <a:rect l="l" t="t" r="r" b="b"/>
              <a:pathLst>
                <a:path w="244475" h="182879">
                  <a:moveTo>
                    <a:pt x="203194" y="0"/>
                  </a:moveTo>
                  <a:lnTo>
                    <a:pt x="0" y="95203"/>
                  </a:lnTo>
                  <a:lnTo>
                    <a:pt x="40802" y="182286"/>
                  </a:lnTo>
                  <a:lnTo>
                    <a:pt x="243997" y="87083"/>
                  </a:lnTo>
                  <a:lnTo>
                    <a:pt x="203194" y="0"/>
                  </a:lnTo>
                  <a:close/>
                </a:path>
              </a:pathLst>
            </a:custGeom>
            <a:solidFill>
              <a:srgbClr val="4C4C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147421" y="3892906"/>
              <a:ext cx="244475" cy="182880"/>
            </a:xfrm>
            <a:custGeom>
              <a:avLst/>
              <a:gdLst/>
              <a:ahLst/>
              <a:cxnLst/>
              <a:rect l="l" t="t" r="r" b="b"/>
              <a:pathLst>
                <a:path w="244475" h="182879">
                  <a:moveTo>
                    <a:pt x="0" y="95203"/>
                  </a:moveTo>
                  <a:lnTo>
                    <a:pt x="203194" y="0"/>
                  </a:lnTo>
                  <a:lnTo>
                    <a:pt x="243997" y="87083"/>
                  </a:lnTo>
                  <a:lnTo>
                    <a:pt x="40802" y="182286"/>
                  </a:lnTo>
                  <a:lnTo>
                    <a:pt x="0" y="95203"/>
                  </a:lnTo>
                  <a:close/>
                </a:path>
              </a:pathLst>
            </a:custGeom>
            <a:ln w="25401">
              <a:solidFill>
                <a:srgbClr val="4C4C4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548122" y="3700570"/>
              <a:ext cx="244475" cy="182880"/>
            </a:xfrm>
            <a:custGeom>
              <a:avLst/>
              <a:gdLst/>
              <a:ahLst/>
              <a:cxnLst/>
              <a:rect l="l" t="t" r="r" b="b"/>
              <a:pathLst>
                <a:path w="244475" h="182879">
                  <a:moveTo>
                    <a:pt x="203194" y="0"/>
                  </a:moveTo>
                  <a:lnTo>
                    <a:pt x="0" y="95201"/>
                  </a:lnTo>
                  <a:lnTo>
                    <a:pt x="40802" y="182285"/>
                  </a:lnTo>
                  <a:lnTo>
                    <a:pt x="243997" y="87083"/>
                  </a:lnTo>
                  <a:lnTo>
                    <a:pt x="203194" y="0"/>
                  </a:lnTo>
                  <a:close/>
                </a:path>
              </a:pathLst>
            </a:custGeom>
            <a:solidFill>
              <a:srgbClr val="4C4C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548122" y="3700570"/>
              <a:ext cx="244475" cy="182880"/>
            </a:xfrm>
            <a:custGeom>
              <a:avLst/>
              <a:gdLst/>
              <a:ahLst/>
              <a:cxnLst/>
              <a:rect l="l" t="t" r="r" b="b"/>
              <a:pathLst>
                <a:path w="244475" h="182879">
                  <a:moveTo>
                    <a:pt x="0" y="95201"/>
                  </a:moveTo>
                  <a:lnTo>
                    <a:pt x="203194" y="0"/>
                  </a:lnTo>
                  <a:lnTo>
                    <a:pt x="243997" y="87083"/>
                  </a:lnTo>
                  <a:lnTo>
                    <a:pt x="40802" y="182285"/>
                  </a:lnTo>
                  <a:lnTo>
                    <a:pt x="0" y="95201"/>
                  </a:lnTo>
                  <a:close/>
                </a:path>
              </a:pathLst>
            </a:custGeom>
            <a:ln w="25401">
              <a:solidFill>
                <a:srgbClr val="4C4C4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980879" y="3492204"/>
              <a:ext cx="244475" cy="182880"/>
            </a:xfrm>
            <a:custGeom>
              <a:avLst/>
              <a:gdLst/>
              <a:ahLst/>
              <a:cxnLst/>
              <a:rect l="l" t="t" r="r" b="b"/>
              <a:pathLst>
                <a:path w="244475" h="182879">
                  <a:moveTo>
                    <a:pt x="203194" y="0"/>
                  </a:moveTo>
                  <a:lnTo>
                    <a:pt x="0" y="95201"/>
                  </a:lnTo>
                  <a:lnTo>
                    <a:pt x="40802" y="182286"/>
                  </a:lnTo>
                  <a:lnTo>
                    <a:pt x="243997" y="87083"/>
                  </a:lnTo>
                  <a:lnTo>
                    <a:pt x="203194" y="0"/>
                  </a:lnTo>
                  <a:close/>
                </a:path>
              </a:pathLst>
            </a:custGeom>
            <a:solidFill>
              <a:srgbClr val="4C4C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980879" y="3492204"/>
              <a:ext cx="244475" cy="182880"/>
            </a:xfrm>
            <a:custGeom>
              <a:avLst/>
              <a:gdLst/>
              <a:ahLst/>
              <a:cxnLst/>
              <a:rect l="l" t="t" r="r" b="b"/>
              <a:pathLst>
                <a:path w="244475" h="182879">
                  <a:moveTo>
                    <a:pt x="0" y="95201"/>
                  </a:moveTo>
                  <a:lnTo>
                    <a:pt x="203194" y="0"/>
                  </a:lnTo>
                  <a:lnTo>
                    <a:pt x="243997" y="87083"/>
                  </a:lnTo>
                  <a:lnTo>
                    <a:pt x="40802" y="182286"/>
                  </a:lnTo>
                  <a:lnTo>
                    <a:pt x="0" y="95201"/>
                  </a:lnTo>
                  <a:close/>
                </a:path>
              </a:pathLst>
            </a:custGeom>
            <a:ln w="25401">
              <a:solidFill>
                <a:srgbClr val="4C4C4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233824" y="4117298"/>
              <a:ext cx="244475" cy="182880"/>
            </a:xfrm>
            <a:custGeom>
              <a:avLst/>
              <a:gdLst/>
              <a:ahLst/>
              <a:cxnLst/>
              <a:rect l="l" t="t" r="r" b="b"/>
              <a:pathLst>
                <a:path w="244475" h="182879">
                  <a:moveTo>
                    <a:pt x="203194" y="0"/>
                  </a:moveTo>
                  <a:lnTo>
                    <a:pt x="0" y="95201"/>
                  </a:lnTo>
                  <a:lnTo>
                    <a:pt x="40798" y="182285"/>
                  </a:lnTo>
                  <a:lnTo>
                    <a:pt x="243997" y="87083"/>
                  </a:lnTo>
                  <a:lnTo>
                    <a:pt x="203194" y="0"/>
                  </a:lnTo>
                  <a:close/>
                </a:path>
              </a:pathLst>
            </a:custGeom>
            <a:solidFill>
              <a:srgbClr val="4C4C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233824" y="4117298"/>
              <a:ext cx="244475" cy="182880"/>
            </a:xfrm>
            <a:custGeom>
              <a:avLst/>
              <a:gdLst/>
              <a:ahLst/>
              <a:cxnLst/>
              <a:rect l="l" t="t" r="r" b="b"/>
              <a:pathLst>
                <a:path w="244475" h="182879">
                  <a:moveTo>
                    <a:pt x="0" y="95201"/>
                  </a:moveTo>
                  <a:lnTo>
                    <a:pt x="203194" y="0"/>
                  </a:lnTo>
                  <a:lnTo>
                    <a:pt x="243997" y="87083"/>
                  </a:lnTo>
                  <a:lnTo>
                    <a:pt x="40798" y="182285"/>
                  </a:lnTo>
                  <a:lnTo>
                    <a:pt x="0" y="95201"/>
                  </a:lnTo>
                  <a:close/>
                </a:path>
              </a:pathLst>
            </a:custGeom>
            <a:ln w="25401">
              <a:solidFill>
                <a:srgbClr val="4C4C4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410130" y="4469914"/>
              <a:ext cx="244475" cy="182880"/>
            </a:xfrm>
            <a:custGeom>
              <a:avLst/>
              <a:gdLst/>
              <a:ahLst/>
              <a:cxnLst/>
              <a:rect l="l" t="t" r="r" b="b"/>
              <a:pathLst>
                <a:path w="244475" h="182879">
                  <a:moveTo>
                    <a:pt x="203194" y="0"/>
                  </a:moveTo>
                  <a:lnTo>
                    <a:pt x="0" y="95205"/>
                  </a:lnTo>
                  <a:lnTo>
                    <a:pt x="40802" y="182289"/>
                  </a:lnTo>
                  <a:lnTo>
                    <a:pt x="243997" y="87083"/>
                  </a:lnTo>
                  <a:lnTo>
                    <a:pt x="203194" y="0"/>
                  </a:lnTo>
                  <a:close/>
                </a:path>
              </a:pathLst>
            </a:custGeom>
            <a:solidFill>
              <a:srgbClr val="4C4C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410130" y="4469914"/>
              <a:ext cx="244475" cy="182880"/>
            </a:xfrm>
            <a:custGeom>
              <a:avLst/>
              <a:gdLst/>
              <a:ahLst/>
              <a:cxnLst/>
              <a:rect l="l" t="t" r="r" b="b"/>
              <a:pathLst>
                <a:path w="244475" h="182879">
                  <a:moveTo>
                    <a:pt x="0" y="95205"/>
                  </a:moveTo>
                  <a:lnTo>
                    <a:pt x="203194" y="0"/>
                  </a:lnTo>
                  <a:lnTo>
                    <a:pt x="243997" y="87083"/>
                  </a:lnTo>
                  <a:lnTo>
                    <a:pt x="40802" y="182289"/>
                  </a:lnTo>
                  <a:lnTo>
                    <a:pt x="0" y="95205"/>
                  </a:lnTo>
                  <a:close/>
                </a:path>
              </a:pathLst>
            </a:custGeom>
            <a:ln w="25401">
              <a:solidFill>
                <a:srgbClr val="4C4C4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458216" y="4710336"/>
              <a:ext cx="244475" cy="182880"/>
            </a:xfrm>
            <a:custGeom>
              <a:avLst/>
              <a:gdLst/>
              <a:ahLst/>
              <a:cxnLst/>
              <a:rect l="l" t="t" r="r" b="b"/>
              <a:pathLst>
                <a:path w="244475" h="182879">
                  <a:moveTo>
                    <a:pt x="203193" y="0"/>
                  </a:moveTo>
                  <a:lnTo>
                    <a:pt x="0" y="95201"/>
                  </a:lnTo>
                  <a:lnTo>
                    <a:pt x="40801" y="182286"/>
                  </a:lnTo>
                  <a:lnTo>
                    <a:pt x="243996" y="87083"/>
                  </a:lnTo>
                  <a:lnTo>
                    <a:pt x="203193" y="0"/>
                  </a:lnTo>
                  <a:close/>
                </a:path>
              </a:pathLst>
            </a:custGeom>
            <a:solidFill>
              <a:srgbClr val="4C4C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458216" y="4710336"/>
              <a:ext cx="244475" cy="182880"/>
            </a:xfrm>
            <a:custGeom>
              <a:avLst/>
              <a:gdLst/>
              <a:ahLst/>
              <a:cxnLst/>
              <a:rect l="l" t="t" r="r" b="b"/>
              <a:pathLst>
                <a:path w="244475" h="182879">
                  <a:moveTo>
                    <a:pt x="0" y="95201"/>
                  </a:moveTo>
                  <a:lnTo>
                    <a:pt x="203193" y="0"/>
                  </a:lnTo>
                  <a:lnTo>
                    <a:pt x="243996" y="87083"/>
                  </a:lnTo>
                  <a:lnTo>
                    <a:pt x="40801" y="182286"/>
                  </a:lnTo>
                  <a:lnTo>
                    <a:pt x="0" y="95201"/>
                  </a:lnTo>
                  <a:close/>
                </a:path>
              </a:pathLst>
            </a:custGeom>
            <a:ln w="25401">
              <a:solidFill>
                <a:srgbClr val="4C4C4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391348" y="2899167"/>
              <a:ext cx="244475" cy="182880"/>
            </a:xfrm>
            <a:custGeom>
              <a:avLst/>
              <a:gdLst/>
              <a:ahLst/>
              <a:cxnLst/>
              <a:rect l="l" t="t" r="r" b="b"/>
              <a:pathLst>
                <a:path w="244475" h="182880">
                  <a:moveTo>
                    <a:pt x="203194" y="0"/>
                  </a:moveTo>
                  <a:lnTo>
                    <a:pt x="0" y="95205"/>
                  </a:lnTo>
                  <a:lnTo>
                    <a:pt x="40798" y="182289"/>
                  </a:lnTo>
                  <a:lnTo>
                    <a:pt x="243993" y="87083"/>
                  </a:lnTo>
                  <a:lnTo>
                    <a:pt x="203194" y="0"/>
                  </a:lnTo>
                  <a:close/>
                </a:path>
              </a:pathLst>
            </a:custGeom>
            <a:solidFill>
              <a:srgbClr val="4C4C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391348" y="2899167"/>
              <a:ext cx="244475" cy="182880"/>
            </a:xfrm>
            <a:custGeom>
              <a:avLst/>
              <a:gdLst/>
              <a:ahLst/>
              <a:cxnLst/>
              <a:rect l="l" t="t" r="r" b="b"/>
              <a:pathLst>
                <a:path w="244475" h="182880">
                  <a:moveTo>
                    <a:pt x="0" y="95205"/>
                  </a:moveTo>
                  <a:lnTo>
                    <a:pt x="203194" y="0"/>
                  </a:lnTo>
                  <a:lnTo>
                    <a:pt x="243993" y="87083"/>
                  </a:lnTo>
                  <a:lnTo>
                    <a:pt x="40798" y="182289"/>
                  </a:lnTo>
                  <a:lnTo>
                    <a:pt x="0" y="95205"/>
                  </a:lnTo>
                  <a:close/>
                </a:path>
              </a:pathLst>
            </a:custGeom>
            <a:ln w="25401">
              <a:solidFill>
                <a:srgbClr val="4C4C4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5600" y="3059448"/>
              <a:ext cx="244475" cy="182880"/>
            </a:xfrm>
            <a:custGeom>
              <a:avLst/>
              <a:gdLst/>
              <a:ahLst/>
              <a:cxnLst/>
              <a:rect l="l" t="t" r="r" b="b"/>
              <a:pathLst>
                <a:path w="244475" h="182880">
                  <a:moveTo>
                    <a:pt x="203194" y="0"/>
                  </a:moveTo>
                  <a:lnTo>
                    <a:pt x="0" y="95203"/>
                  </a:lnTo>
                  <a:lnTo>
                    <a:pt x="40798" y="182286"/>
                  </a:lnTo>
                  <a:lnTo>
                    <a:pt x="243997" y="87085"/>
                  </a:lnTo>
                  <a:lnTo>
                    <a:pt x="203194" y="0"/>
                  </a:lnTo>
                  <a:close/>
                </a:path>
              </a:pathLst>
            </a:custGeom>
            <a:solidFill>
              <a:srgbClr val="4C4C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5600" y="3059448"/>
              <a:ext cx="244475" cy="182880"/>
            </a:xfrm>
            <a:custGeom>
              <a:avLst/>
              <a:gdLst/>
              <a:ahLst/>
              <a:cxnLst/>
              <a:rect l="l" t="t" r="r" b="b"/>
              <a:pathLst>
                <a:path w="244475" h="182880">
                  <a:moveTo>
                    <a:pt x="0" y="95203"/>
                  </a:moveTo>
                  <a:lnTo>
                    <a:pt x="203194" y="0"/>
                  </a:lnTo>
                  <a:lnTo>
                    <a:pt x="243997" y="87085"/>
                  </a:lnTo>
                  <a:lnTo>
                    <a:pt x="40798" y="182286"/>
                  </a:lnTo>
                  <a:lnTo>
                    <a:pt x="0" y="95203"/>
                  </a:lnTo>
                  <a:close/>
                </a:path>
              </a:pathLst>
            </a:custGeom>
            <a:ln w="25401">
              <a:solidFill>
                <a:srgbClr val="4C4C4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89209" y="2163873"/>
              <a:ext cx="2583815" cy="1295400"/>
            </a:xfrm>
            <a:custGeom>
              <a:avLst/>
              <a:gdLst/>
              <a:ahLst/>
              <a:cxnLst/>
              <a:rect l="l" t="t" r="r" b="b"/>
              <a:pathLst>
                <a:path w="2583815" h="1295400">
                  <a:moveTo>
                    <a:pt x="1411293" y="0"/>
                  </a:moveTo>
                  <a:lnTo>
                    <a:pt x="0" y="0"/>
                  </a:lnTo>
                  <a:lnTo>
                    <a:pt x="0" y="1254480"/>
                  </a:lnTo>
                  <a:lnTo>
                    <a:pt x="63515" y="1275401"/>
                  </a:lnTo>
                  <a:lnTo>
                    <a:pt x="245770" y="1295192"/>
                  </a:lnTo>
                  <a:lnTo>
                    <a:pt x="534323" y="1249394"/>
                  </a:lnTo>
                  <a:lnTo>
                    <a:pt x="916736" y="1073548"/>
                  </a:lnTo>
                  <a:lnTo>
                    <a:pt x="968837" y="1040700"/>
                  </a:lnTo>
                  <a:lnTo>
                    <a:pt x="1015654" y="1009810"/>
                  </a:lnTo>
                  <a:lnTo>
                    <a:pt x="1057552" y="980802"/>
                  </a:lnTo>
                  <a:lnTo>
                    <a:pt x="1094894" y="953602"/>
                  </a:lnTo>
                  <a:lnTo>
                    <a:pt x="1128045" y="928135"/>
                  </a:lnTo>
                  <a:lnTo>
                    <a:pt x="1183234" y="882094"/>
                  </a:lnTo>
                  <a:lnTo>
                    <a:pt x="1226033" y="842079"/>
                  </a:lnTo>
                  <a:lnTo>
                    <a:pt x="1259356" y="807486"/>
                  </a:lnTo>
                  <a:lnTo>
                    <a:pt x="1297954" y="764446"/>
                  </a:lnTo>
                  <a:lnTo>
                    <a:pt x="1309241" y="752157"/>
                  </a:lnTo>
                  <a:lnTo>
                    <a:pt x="1343466" y="720414"/>
                  </a:lnTo>
                  <a:lnTo>
                    <a:pt x="1385891" y="694770"/>
                  </a:lnTo>
                  <a:lnTo>
                    <a:pt x="1423588" y="680060"/>
                  </a:lnTo>
                  <a:lnTo>
                    <a:pt x="1472217" y="666554"/>
                  </a:lnTo>
                  <a:lnTo>
                    <a:pt x="1534693" y="653650"/>
                  </a:lnTo>
                  <a:lnTo>
                    <a:pt x="1613933" y="640747"/>
                  </a:lnTo>
                  <a:lnTo>
                    <a:pt x="1660750" y="634107"/>
                  </a:lnTo>
                  <a:lnTo>
                    <a:pt x="1712851" y="627241"/>
                  </a:lnTo>
                  <a:lnTo>
                    <a:pt x="1798443" y="616858"/>
                  </a:lnTo>
                  <a:lnTo>
                    <a:pt x="1876532" y="608333"/>
                  </a:lnTo>
                  <a:lnTo>
                    <a:pt x="1947636" y="601316"/>
                  </a:lnTo>
                  <a:lnTo>
                    <a:pt x="2012272" y="595460"/>
                  </a:lnTo>
                  <a:lnTo>
                    <a:pt x="2124207" y="585836"/>
                  </a:lnTo>
                  <a:lnTo>
                    <a:pt x="2172541" y="581373"/>
                  </a:lnTo>
                  <a:lnTo>
                    <a:pt x="2216475" y="576678"/>
                  </a:lnTo>
                  <a:lnTo>
                    <a:pt x="2256525" y="571402"/>
                  </a:lnTo>
                  <a:lnTo>
                    <a:pt x="2327046" y="557716"/>
                  </a:lnTo>
                  <a:lnTo>
                    <a:pt x="2388239" y="537530"/>
                  </a:lnTo>
                  <a:lnTo>
                    <a:pt x="2444240" y="508059"/>
                  </a:lnTo>
                  <a:lnTo>
                    <a:pt x="2499186" y="466517"/>
                  </a:lnTo>
                  <a:lnTo>
                    <a:pt x="2527556" y="440349"/>
                  </a:lnTo>
                  <a:lnTo>
                    <a:pt x="2557213" y="410118"/>
                  </a:lnTo>
                  <a:lnTo>
                    <a:pt x="2581177" y="376346"/>
                  </a:lnTo>
                  <a:lnTo>
                    <a:pt x="2583640" y="363605"/>
                  </a:lnTo>
                  <a:lnTo>
                    <a:pt x="2580225" y="353369"/>
                  </a:lnTo>
                  <a:lnTo>
                    <a:pt x="2538201" y="335747"/>
                  </a:lnTo>
                  <a:lnTo>
                    <a:pt x="2487204" y="332959"/>
                  </a:lnTo>
                  <a:lnTo>
                    <a:pt x="2455860" y="333670"/>
                  </a:lnTo>
                  <a:lnTo>
                    <a:pt x="2421085" y="335525"/>
                  </a:lnTo>
                  <a:lnTo>
                    <a:pt x="2383230" y="338330"/>
                  </a:lnTo>
                  <a:lnTo>
                    <a:pt x="2342645" y="341891"/>
                  </a:lnTo>
                  <a:lnTo>
                    <a:pt x="2159993" y="359803"/>
                  </a:lnTo>
                  <a:lnTo>
                    <a:pt x="2111002" y="364226"/>
                  </a:lnTo>
                  <a:lnTo>
                    <a:pt x="2061379" y="368238"/>
                  </a:lnTo>
                  <a:lnTo>
                    <a:pt x="2011475" y="371646"/>
                  </a:lnTo>
                  <a:lnTo>
                    <a:pt x="1961638" y="374254"/>
                  </a:lnTo>
                  <a:lnTo>
                    <a:pt x="1912219" y="375869"/>
                  </a:lnTo>
                  <a:lnTo>
                    <a:pt x="1863568" y="376296"/>
                  </a:lnTo>
                  <a:lnTo>
                    <a:pt x="1816035" y="375341"/>
                  </a:lnTo>
                  <a:lnTo>
                    <a:pt x="1769969" y="372808"/>
                  </a:lnTo>
                  <a:lnTo>
                    <a:pt x="1725720" y="368505"/>
                  </a:lnTo>
                  <a:lnTo>
                    <a:pt x="1683638" y="362236"/>
                  </a:lnTo>
                  <a:lnTo>
                    <a:pt x="1644073" y="353808"/>
                  </a:lnTo>
                  <a:lnTo>
                    <a:pt x="1607375" y="343026"/>
                  </a:lnTo>
                  <a:lnTo>
                    <a:pt x="1543978" y="313621"/>
                  </a:lnTo>
                  <a:lnTo>
                    <a:pt x="1401115" y="188285"/>
                  </a:lnTo>
                  <a:lnTo>
                    <a:pt x="1369074" y="88959"/>
                  </a:lnTo>
                  <a:lnTo>
                    <a:pt x="1391315" y="23559"/>
                  </a:lnTo>
                  <a:lnTo>
                    <a:pt x="14112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89209" y="2163873"/>
              <a:ext cx="2583815" cy="1295400"/>
            </a:xfrm>
            <a:custGeom>
              <a:avLst/>
              <a:gdLst/>
              <a:ahLst/>
              <a:cxnLst/>
              <a:rect l="l" t="t" r="r" b="b"/>
              <a:pathLst>
                <a:path w="2583815" h="1295400">
                  <a:moveTo>
                    <a:pt x="0" y="0"/>
                  </a:moveTo>
                  <a:lnTo>
                    <a:pt x="0" y="1254480"/>
                  </a:lnTo>
                  <a:lnTo>
                    <a:pt x="63515" y="1275401"/>
                  </a:lnTo>
                  <a:lnTo>
                    <a:pt x="245770" y="1295192"/>
                  </a:lnTo>
                  <a:lnTo>
                    <a:pt x="534323" y="1249394"/>
                  </a:lnTo>
                  <a:lnTo>
                    <a:pt x="916736" y="1073548"/>
                  </a:lnTo>
                  <a:lnTo>
                    <a:pt x="968837" y="1040700"/>
                  </a:lnTo>
                  <a:lnTo>
                    <a:pt x="1015654" y="1009810"/>
                  </a:lnTo>
                  <a:lnTo>
                    <a:pt x="1057552" y="980802"/>
                  </a:lnTo>
                  <a:lnTo>
                    <a:pt x="1094894" y="953602"/>
                  </a:lnTo>
                  <a:lnTo>
                    <a:pt x="1128045" y="928135"/>
                  </a:lnTo>
                  <a:lnTo>
                    <a:pt x="1183234" y="882094"/>
                  </a:lnTo>
                  <a:lnTo>
                    <a:pt x="1226033" y="842079"/>
                  </a:lnTo>
                  <a:lnTo>
                    <a:pt x="1259356" y="807486"/>
                  </a:lnTo>
                  <a:lnTo>
                    <a:pt x="1286121" y="777713"/>
                  </a:lnTo>
                  <a:lnTo>
                    <a:pt x="1297954" y="764446"/>
                  </a:lnTo>
                  <a:lnTo>
                    <a:pt x="1331633" y="730217"/>
                  </a:lnTo>
                  <a:lnTo>
                    <a:pt x="1370231" y="702766"/>
                  </a:lnTo>
                  <a:lnTo>
                    <a:pt x="1423588" y="680060"/>
                  </a:lnTo>
                  <a:lnTo>
                    <a:pt x="1472217" y="666554"/>
                  </a:lnTo>
                  <a:lnTo>
                    <a:pt x="1534693" y="653650"/>
                  </a:lnTo>
                  <a:lnTo>
                    <a:pt x="1613933" y="640747"/>
                  </a:lnTo>
                  <a:lnTo>
                    <a:pt x="1660750" y="634107"/>
                  </a:lnTo>
                  <a:lnTo>
                    <a:pt x="1712851" y="627241"/>
                  </a:lnTo>
                  <a:lnTo>
                    <a:pt x="1798443" y="616858"/>
                  </a:lnTo>
                  <a:lnTo>
                    <a:pt x="1876532" y="608333"/>
                  </a:lnTo>
                  <a:lnTo>
                    <a:pt x="1947636" y="601316"/>
                  </a:lnTo>
                  <a:lnTo>
                    <a:pt x="2012272" y="595460"/>
                  </a:lnTo>
                  <a:lnTo>
                    <a:pt x="2070957" y="590416"/>
                  </a:lnTo>
                  <a:lnTo>
                    <a:pt x="2124207" y="585836"/>
                  </a:lnTo>
                  <a:lnTo>
                    <a:pt x="2172541" y="581373"/>
                  </a:lnTo>
                  <a:lnTo>
                    <a:pt x="2216475" y="576678"/>
                  </a:lnTo>
                  <a:lnTo>
                    <a:pt x="2256525" y="571402"/>
                  </a:lnTo>
                  <a:lnTo>
                    <a:pt x="2327046" y="557716"/>
                  </a:lnTo>
                  <a:lnTo>
                    <a:pt x="2388239" y="537530"/>
                  </a:lnTo>
                  <a:lnTo>
                    <a:pt x="2444240" y="508059"/>
                  </a:lnTo>
                  <a:lnTo>
                    <a:pt x="2499186" y="466517"/>
                  </a:lnTo>
                  <a:lnTo>
                    <a:pt x="2527556" y="440349"/>
                  </a:lnTo>
                  <a:lnTo>
                    <a:pt x="2557213" y="410118"/>
                  </a:lnTo>
                  <a:lnTo>
                    <a:pt x="2581177" y="376346"/>
                  </a:lnTo>
                  <a:lnTo>
                    <a:pt x="2583640" y="363605"/>
                  </a:lnTo>
                  <a:lnTo>
                    <a:pt x="2580225" y="353369"/>
                  </a:lnTo>
                  <a:lnTo>
                    <a:pt x="2538201" y="335747"/>
                  </a:lnTo>
                  <a:lnTo>
                    <a:pt x="2487204" y="332959"/>
                  </a:lnTo>
                  <a:lnTo>
                    <a:pt x="2455860" y="333670"/>
                  </a:lnTo>
                  <a:lnTo>
                    <a:pt x="2383230" y="338330"/>
                  </a:lnTo>
                  <a:lnTo>
                    <a:pt x="2342645" y="341891"/>
                  </a:lnTo>
                  <a:lnTo>
                    <a:pt x="2299679" y="346013"/>
                  </a:lnTo>
                  <a:lnTo>
                    <a:pt x="2254681" y="350502"/>
                  </a:lnTo>
                  <a:lnTo>
                    <a:pt x="2208003" y="355163"/>
                  </a:lnTo>
                  <a:lnTo>
                    <a:pt x="2159993" y="359803"/>
                  </a:lnTo>
                  <a:lnTo>
                    <a:pt x="2111002" y="364226"/>
                  </a:lnTo>
                  <a:lnTo>
                    <a:pt x="2061379" y="368238"/>
                  </a:lnTo>
                  <a:lnTo>
                    <a:pt x="2011475" y="371646"/>
                  </a:lnTo>
                  <a:lnTo>
                    <a:pt x="1961638" y="374254"/>
                  </a:lnTo>
                  <a:lnTo>
                    <a:pt x="1912219" y="375869"/>
                  </a:lnTo>
                  <a:lnTo>
                    <a:pt x="1863568" y="376296"/>
                  </a:lnTo>
                  <a:lnTo>
                    <a:pt x="1816035" y="375341"/>
                  </a:lnTo>
                  <a:lnTo>
                    <a:pt x="1769969" y="372808"/>
                  </a:lnTo>
                  <a:lnTo>
                    <a:pt x="1725720" y="368505"/>
                  </a:lnTo>
                  <a:lnTo>
                    <a:pt x="1683638" y="362236"/>
                  </a:lnTo>
                  <a:lnTo>
                    <a:pt x="1644073" y="353808"/>
                  </a:lnTo>
                  <a:lnTo>
                    <a:pt x="1607375" y="343026"/>
                  </a:lnTo>
                  <a:lnTo>
                    <a:pt x="1543978" y="313621"/>
                  </a:lnTo>
                  <a:lnTo>
                    <a:pt x="1401115" y="188285"/>
                  </a:lnTo>
                  <a:lnTo>
                    <a:pt x="1369074" y="88959"/>
                  </a:lnTo>
                  <a:lnTo>
                    <a:pt x="1391315" y="23559"/>
                  </a:lnTo>
                  <a:lnTo>
                    <a:pt x="1411293" y="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66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5200107" y="2437593"/>
            <a:ext cx="2159000" cy="3072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Arial"/>
                <a:cs typeface="Arial"/>
              </a:rPr>
              <a:t>NEWPORT</a:t>
            </a:r>
            <a:endParaRPr sz="1400">
              <a:latin typeface="Arial"/>
              <a:cs typeface="Arial"/>
            </a:endParaRPr>
          </a:p>
          <a:p>
            <a:pPr marL="12700" marR="5080" indent="680720">
              <a:lnSpc>
                <a:spcPct val="221300"/>
              </a:lnSpc>
            </a:pPr>
            <a:r>
              <a:rPr sz="1400" spc="-10" dirty="0">
                <a:latin typeface="Arial"/>
                <a:cs typeface="Arial"/>
              </a:rPr>
              <a:t>CARDIFF </a:t>
            </a:r>
            <a:r>
              <a:rPr sz="1400" dirty="0">
                <a:latin typeface="Arial"/>
                <a:cs typeface="Arial"/>
              </a:rPr>
              <a:t>WESTERN-SUPER-</a:t>
            </a:r>
            <a:r>
              <a:rPr sz="1400" spc="-20" dirty="0">
                <a:latin typeface="Arial"/>
                <a:cs typeface="Arial"/>
              </a:rPr>
              <a:t>MARE</a:t>
            </a:r>
            <a:endParaRPr sz="1400">
              <a:latin typeface="Arial"/>
              <a:cs typeface="Arial"/>
            </a:endParaRPr>
          </a:p>
          <a:p>
            <a:pPr marL="567690" marR="554990" indent="-8890" algn="ctr">
              <a:lnSpc>
                <a:spcPct val="221300"/>
              </a:lnSpc>
            </a:pPr>
            <a:r>
              <a:rPr sz="1400" spc="-10" dirty="0">
                <a:latin typeface="Arial"/>
                <a:cs typeface="Arial"/>
              </a:rPr>
              <a:t>BRISTOL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TURBINES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HIGH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BASIN SLUICES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47132" y="1135487"/>
            <a:ext cx="7323455" cy="63627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just">
              <a:lnSpc>
                <a:spcPts val="1560"/>
              </a:lnSpc>
              <a:spcBef>
                <a:spcPts val="250"/>
              </a:spcBef>
            </a:pPr>
            <a:r>
              <a:rPr sz="1400" b="1" spc="-65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outline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map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(below),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shows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location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proposed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scheme.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list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names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relate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map.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Write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names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their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correct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positions,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map. Add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arrows</a:t>
            </a:r>
            <a:r>
              <a:rPr sz="14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show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movement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tide.</a:t>
            </a:r>
            <a:r>
              <a:rPr sz="1400" spc="-22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appropriate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colour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shade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map.</a:t>
            </a:r>
            <a:r>
              <a:rPr sz="1400" spc="215" dirty="0">
                <a:solidFill>
                  <a:srgbClr val="151616"/>
                </a:solidFill>
                <a:latin typeface="Arial"/>
                <a:cs typeface="Arial"/>
              </a:rPr>
              <a:t>  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r>
              <a:rPr sz="1400" b="1" i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13415" y="129633"/>
            <a:ext cx="5697855" cy="396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195" algn="ctr">
              <a:lnSpc>
                <a:spcPct val="100000"/>
              </a:lnSpc>
              <a:spcBef>
                <a:spcPts val="100"/>
              </a:spcBef>
            </a:pPr>
            <a:r>
              <a:rPr sz="14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</a:t>
            </a:r>
            <a:r>
              <a:rPr sz="1400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PROPOSED</a:t>
            </a:r>
            <a:r>
              <a:rPr sz="1400" u="sng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BRISTOL</a:t>
            </a:r>
            <a:r>
              <a:rPr sz="1400" u="sng" spc="-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CHANNEL</a:t>
            </a:r>
            <a:r>
              <a:rPr sz="1400" u="sng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TIDAL</a:t>
            </a:r>
            <a:r>
              <a:rPr sz="1400" u="sng" spc="-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POWER</a:t>
            </a:r>
            <a:r>
              <a:rPr sz="1400" u="sng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SCHEME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75"/>
              </a:spcBef>
              <a:tabLst>
                <a:tab pos="2015489" algn="l"/>
                <a:tab pos="38976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6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7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34477" y="628549"/>
            <a:ext cx="55378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8"/>
              </a:rPr>
              <a:t>https://technologystudent.com/energy1/tidal2.htm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82694" y="6154236"/>
            <a:ext cx="7276465" cy="99568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69215">
              <a:lnSpc>
                <a:spcPts val="1560"/>
              </a:lnSpc>
              <a:spcBef>
                <a:spcPts val="250"/>
              </a:spcBef>
              <a:tabLst>
                <a:tab pos="378777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400" b="1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do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think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building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massive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tidal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power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station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affect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environment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?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key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points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may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help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answer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question.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 marL="633095" marR="5080" indent="-609600">
              <a:lnSpc>
                <a:spcPct val="147300"/>
              </a:lnSpc>
              <a:spcBef>
                <a:spcPts val="120"/>
              </a:spcBef>
              <a:tabLst>
                <a:tab pos="2780030" algn="l"/>
                <a:tab pos="2882265" algn="l"/>
                <a:tab pos="4451985" algn="l"/>
              </a:tabLst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WILDLIFE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HABITATS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DESTROYED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	BUILD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UP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SILT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	LOSS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FARM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LAND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NEAR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SITE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DAMAGE</a:t>
            </a:r>
            <a:r>
              <a:rPr sz="12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SEA</a:t>
            </a:r>
            <a:r>
              <a:rPr sz="12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LIFE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		NOISE</a:t>
            </a:r>
            <a:r>
              <a:rPr sz="12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POLLUTION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DURING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CONSTRUCTION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4407" y="1072725"/>
            <a:ext cx="7253605" cy="1197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69531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could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benefits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building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Bristol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Channel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scheme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?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  <a:p>
            <a:pPr marL="12065" marR="5080" algn="ctr">
              <a:lnSpc>
                <a:spcPct val="160100"/>
              </a:lnSpc>
              <a:spcBef>
                <a:spcPts val="720"/>
              </a:spcBef>
              <a:tabLst>
                <a:tab pos="2191385" algn="l"/>
                <a:tab pos="2811780" algn="l"/>
                <a:tab pos="4862195" algn="l"/>
                <a:tab pos="5916295" algn="l"/>
              </a:tabLst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RENEWABLE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ENERGY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	COST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EFFECTIVE OVER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TIME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TOURISM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	LOCAL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ECONOMY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JOBS DURING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CONSTRUCTION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	LONG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TERM JOBS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AFTER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CONSTRUCTION</a:t>
            </a:r>
            <a:endParaRPr sz="1200">
              <a:latin typeface="Arial"/>
              <a:cs typeface="Arial"/>
            </a:endParaRPr>
          </a:p>
          <a:p>
            <a:pPr marR="81915" algn="ctr">
              <a:lnSpc>
                <a:spcPct val="100000"/>
              </a:lnSpc>
              <a:spcBef>
                <a:spcPts val="77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DEVELOPMENT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RENEWABLE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ENERGY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6054" y="6702797"/>
            <a:ext cx="7061834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180086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5.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Do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think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tidal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power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projects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such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Bristol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Channel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scheme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good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idea?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answer.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3415" y="129633"/>
            <a:ext cx="5697855" cy="396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195" algn="ctr">
              <a:lnSpc>
                <a:spcPct val="100000"/>
              </a:lnSpc>
              <a:spcBef>
                <a:spcPts val="100"/>
              </a:spcBef>
            </a:pPr>
            <a:r>
              <a:rPr sz="14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</a:t>
            </a:r>
            <a:r>
              <a:rPr sz="1400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PROPOSED</a:t>
            </a:r>
            <a:r>
              <a:rPr sz="1400" u="sng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BRISTOL</a:t>
            </a:r>
            <a:r>
              <a:rPr sz="1400" u="sng" spc="-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CHANNEL</a:t>
            </a:r>
            <a:r>
              <a:rPr sz="1400" u="sng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TIDAL</a:t>
            </a:r>
            <a:r>
              <a:rPr sz="1400" u="sng" spc="-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POWER</a:t>
            </a:r>
            <a:r>
              <a:rPr sz="1400" u="sng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SCHEME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75"/>
              </a:spcBef>
              <a:tabLst>
                <a:tab pos="2015489" algn="l"/>
                <a:tab pos="38976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4477" y="628549"/>
            <a:ext cx="55378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https://technologystudent.com/energy1/tidal2.htm</a:t>
            </a:r>
            <a:endParaRPr sz="1800" baseline="2314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424</Words>
  <Application>Microsoft Office PowerPoint</Application>
  <PresentationFormat>Custom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windy10.cdr</dc:title>
  <dc:creator>BY V.RYAN</dc:creator>
  <cp:keywords>BRISTOL CHANNEL TIDAL POWER SCHEME</cp:keywords>
  <cp:lastModifiedBy>Vincent RYan</cp:lastModifiedBy>
  <cp:revision>1</cp:revision>
  <dcterms:created xsi:type="dcterms:W3CDTF">2023-07-28T12:32:08Z</dcterms:created>
  <dcterms:modified xsi:type="dcterms:W3CDTF">2023-07-28T12:32:33Z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2023-07-28T00:00:00Z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2023-07-28T00:00:00Z</vt:filetime>
  </property>
  <property fmtid="{D5CDD505-2E9C-101B-9397-08002B2CF9AE}" pid="5" name="Producer">
    <vt:lpwstr>Corel PDF Engine Version 19.1.0.419</vt:lpwstr>
  </property>
</Properties>
</file>