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energy1/tidal4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energy1/tidal4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6338" y="-25"/>
            <a:ext cx="5928360" cy="488315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80"/>
              </a:spcBef>
            </a:pP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OFF</a:t>
            </a:r>
            <a:r>
              <a:rPr sz="1600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SHORE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WATER</a:t>
            </a:r>
            <a:r>
              <a:rPr sz="1600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TURBINES</a:t>
            </a:r>
            <a:endParaRPr sz="1600">
              <a:latin typeface="Arial"/>
              <a:cs typeface="Arial"/>
            </a:endParaRPr>
          </a:p>
          <a:p>
            <a:pPr marL="205104">
              <a:lnSpc>
                <a:spcPct val="100000"/>
              </a:lnSpc>
              <a:spcBef>
                <a:spcPts val="280"/>
              </a:spcBef>
              <a:tabLst>
                <a:tab pos="2220595" algn="l"/>
                <a:tab pos="4102735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268" y="1155214"/>
            <a:ext cx="7058025" cy="6362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just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Research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being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carried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out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possibility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offshore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water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turbines.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look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little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like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wind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turbines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but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placed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surface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sea.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could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generate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electricity.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8315" y="4477699"/>
            <a:ext cx="53721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main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problems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associated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turbine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82487" y="4477699"/>
            <a:ext cx="697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8871" y="7670048"/>
            <a:ext cx="56394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5269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would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generated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electricity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transferred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land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mark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2533" y="622450"/>
            <a:ext cx="6019800" cy="30480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52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120" dirty="0">
                <a:solidFill>
                  <a:srgbClr val="DD2B1C"/>
                </a:solidFill>
                <a:latin typeface="Arial"/>
                <a:cs typeface="Arial"/>
              </a:rPr>
              <a:t> 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https://technologystudent.com/energy1/tidal4.htm</a:t>
            </a:r>
            <a:endParaRPr sz="1800" baseline="231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6343" y="-52"/>
            <a:ext cx="5928360" cy="488315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80"/>
              </a:spcBef>
            </a:pP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OFF</a:t>
            </a:r>
            <a:r>
              <a:rPr sz="1600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SHORE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WATER</a:t>
            </a:r>
            <a:r>
              <a:rPr sz="1600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TURBINES</a:t>
            </a:r>
            <a:endParaRPr sz="1600">
              <a:latin typeface="Arial"/>
              <a:cs typeface="Arial"/>
            </a:endParaRPr>
          </a:p>
          <a:p>
            <a:pPr marL="205104">
              <a:lnSpc>
                <a:spcPct val="100000"/>
              </a:lnSpc>
              <a:spcBef>
                <a:spcPts val="280"/>
              </a:spcBef>
              <a:tabLst>
                <a:tab pos="2220595" algn="l"/>
                <a:tab pos="4102735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2533" y="622450"/>
            <a:ext cx="60198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52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120" dirty="0">
                <a:solidFill>
                  <a:srgbClr val="DD2B1C"/>
                </a:solidFill>
                <a:latin typeface="Arial"/>
                <a:cs typeface="Arial"/>
              </a:rPr>
              <a:t> 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https://technologystudent.com/energy1/tidal4.htm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2267" y="1301595"/>
            <a:ext cx="69805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31507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space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proposed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offshore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water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turbine.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201</Words>
  <Application>Microsoft Office PowerPoint</Application>
  <PresentationFormat>Custom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windy12.cdr</dc:title>
  <dc:creator>BY V.RYAN</dc:creator>
  <cp:keywords>OFFSHORE SEA TURBINES - EXAMINATION QUESTIONS</cp:keywords>
  <cp:lastModifiedBy>Vincent RYan</cp:lastModifiedBy>
  <cp:revision>1</cp:revision>
  <dcterms:created xsi:type="dcterms:W3CDTF">2023-07-25T14:14:43Z</dcterms:created>
  <dcterms:modified xsi:type="dcterms:W3CDTF">2023-07-25T14:15:06Z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2023-07-25T00:00:00Z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2023-07-25T00:00:00Z</vt:filetime>
  </property>
  <property fmtid="{D5CDD505-2E9C-101B-9397-08002B2CF9AE}" pid="5" name="Producer">
    <vt:lpwstr>Corel PDF Engine Version 19.1.0.419</vt:lpwstr>
  </property>
</Properties>
</file>