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363" y="77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2D369-D607-4E67-9D6C-CEA11A3C280D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CB9F7-E39A-4E04-ADBB-3BFD85A4E0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643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CB9F7-E39A-4E04-ADBB-3BFD85A4E0C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11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CB9F7-E39A-4E04-ADBB-3BFD85A4E0C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365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CB9F7-E39A-4E04-ADBB-3BFD85A4E0C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995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015-D06F-45BC-9331-22D0285D006D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0E72-4CF8-425E-B31D-35ABCC6B8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061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015-D06F-45BC-9331-22D0285D006D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0E72-4CF8-425E-B31D-35ABCC6B8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123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015-D06F-45BC-9331-22D0285D006D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0E72-4CF8-425E-B31D-35ABCC6B8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7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015-D06F-45BC-9331-22D0285D006D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0E72-4CF8-425E-B31D-35ABCC6B8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69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015-D06F-45BC-9331-22D0285D006D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0E72-4CF8-425E-B31D-35ABCC6B8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941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015-D06F-45BC-9331-22D0285D006D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0E72-4CF8-425E-B31D-35ABCC6B8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859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015-D06F-45BC-9331-22D0285D006D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0E72-4CF8-425E-B31D-35ABCC6B8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886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015-D06F-45BC-9331-22D0285D006D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0E72-4CF8-425E-B31D-35ABCC6B8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84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015-D06F-45BC-9331-22D0285D006D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0E72-4CF8-425E-B31D-35ABCC6B8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497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015-D06F-45BC-9331-22D0285D006D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0E72-4CF8-425E-B31D-35ABCC6B8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946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015-D06F-45BC-9331-22D0285D006D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0E72-4CF8-425E-B31D-35ABCC6B8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701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82015-D06F-45BC-9331-22D0285D006D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B0E72-4CF8-425E-B31D-35ABCC6B8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79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echnologystudent.com/prddes1/eames1.html" TargetMode="External"/><Relationship Id="rId13" Type="http://schemas.openxmlformats.org/officeDocument/2006/relationships/hyperlink" Target="https://technologystudent.com/despro_flsh/gray1.html" TargetMode="External"/><Relationship Id="rId3" Type="http://schemas.openxmlformats.org/officeDocument/2006/relationships/hyperlink" Target="https://www.technologystudent.com/" TargetMode="External"/><Relationship Id="rId7" Type="http://schemas.openxmlformats.org/officeDocument/2006/relationships/hyperlink" Target="https://technologystudent.com/prddes1/icon2.html" TargetMode="External"/><Relationship Id="rId12" Type="http://schemas.openxmlformats.org/officeDocument/2006/relationships/hyperlink" Target="https://technologystudent.com/prddes_2/beck1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hyperlink" Target="https://technologystudent.com/despro_flsh/rev_card_mclaren1.html" TargetMode="External"/><Relationship Id="rId5" Type="http://schemas.openxmlformats.org/officeDocument/2006/relationships/image" Target="../media/image1.wmf"/><Relationship Id="rId10" Type="http://schemas.openxmlformats.org/officeDocument/2006/relationships/hyperlink" Target="https://technologystudent.com/despro_flsh/calvert1.html" TargetMode="External"/><Relationship Id="rId4" Type="http://schemas.openxmlformats.org/officeDocument/2006/relationships/oleObject" Target="../embeddings/oleObject1.bin"/><Relationship Id="rId9" Type="http://schemas.openxmlformats.org/officeDocument/2006/relationships/hyperlink" Target="https://technologystudent.com/despro_flsh/dresser1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3FCDD66-BC73-4663-B716-24BB60AA7AF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C46EDA7-61EF-4345-8565-9F2E48305594}"/>
              </a:ext>
            </a:extLst>
          </p:cNvPr>
          <p:cNvSpPr txBox="1"/>
          <p:nvPr/>
        </p:nvSpPr>
        <p:spPr>
          <a:xfrm>
            <a:off x="0" y="222495"/>
            <a:ext cx="6288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SEVEN MORE INFLUENTIAL DESIGNERS – PART TWO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‘LEARNING CIRCLE’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170DBB-8CCB-4AD4-8DE2-9E65CD60F0EA}"/>
              </a:ext>
            </a:extLst>
          </p:cNvPr>
          <p:cNvSpPr txBox="1"/>
          <p:nvPr/>
        </p:nvSpPr>
        <p:spPr>
          <a:xfrm>
            <a:off x="132953" y="926074"/>
            <a:ext cx="356197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disk includes a further seven influential designers.  For each designer, write a brief description of their work. In addition, identify the product and explain why it is regarded as iconic . (Write your answers on the next two slides).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each image, for a link to useful information.</a:t>
            </a:r>
          </a:p>
          <a:p>
            <a:pPr algn="ctr"/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OR Download the ‘Designers’ Interactive Mobile PDF App, from the App section of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https://www.technologystudent.com/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you click on the circle, you will be able to rotate it, making it easier to read the Designers names.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84568FA-60EC-48DC-9CEC-797A23CF32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971756"/>
              </p:ext>
            </p:extLst>
          </p:nvPr>
        </p:nvGraphicFramePr>
        <p:xfrm>
          <a:off x="1845122" y="22616"/>
          <a:ext cx="6604000" cy="11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10174680" imgH="167400" progId="CorelDraw.Graphic.19">
                  <p:embed/>
                </p:oleObj>
              </mc:Choice>
              <mc:Fallback>
                <p:oleObj name="CorelDRAW" r:id="rId4" imgW="10174680" imgH="167400" progId="CorelDraw.Graphic.19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5313885-5C74-45D2-AEE2-63C367D271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45122" y="22616"/>
                        <a:ext cx="6604000" cy="112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67A3D202-6D0D-4E10-A49E-7B88168DC4EA}"/>
              </a:ext>
            </a:extLst>
          </p:cNvPr>
          <p:cNvGrpSpPr/>
          <p:nvPr/>
        </p:nvGrpSpPr>
        <p:grpSpPr>
          <a:xfrm>
            <a:off x="3694926" y="563458"/>
            <a:ext cx="6158339" cy="6163917"/>
            <a:chOff x="3694926" y="563458"/>
            <a:chExt cx="6158339" cy="6163917"/>
          </a:xfrm>
        </p:grpSpPr>
        <p:pic>
          <p:nvPicPr>
            <p:cNvPr id="5" name="Picture 4" descr="Diagram&#10;&#10;Description automatically generated">
              <a:extLst>
                <a:ext uri="{FF2B5EF4-FFF2-40B4-BE49-F238E27FC236}">
                  <a16:creationId xmlns:a16="http://schemas.microsoft.com/office/drawing/2014/main" id="{00A75AC2-4B60-4896-BA26-F8A2B3FB1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4926" y="563458"/>
              <a:ext cx="6158339" cy="6163917"/>
            </a:xfrm>
            <a:prstGeom prst="rect">
              <a:avLst/>
            </a:prstGeom>
          </p:spPr>
        </p:pic>
        <p:sp>
          <p:nvSpPr>
            <p:cNvPr id="9" name="Freeform: Shape 8">
              <a:hlinkClick r:id="rId7"/>
              <a:extLst>
                <a:ext uri="{FF2B5EF4-FFF2-40B4-BE49-F238E27FC236}">
                  <a16:creationId xmlns:a16="http://schemas.microsoft.com/office/drawing/2014/main" id="{4D5C702F-24AE-460A-9452-5673EBFDF825}"/>
                </a:ext>
              </a:extLst>
            </p:cNvPr>
            <p:cNvSpPr/>
            <p:nvPr/>
          </p:nvSpPr>
          <p:spPr>
            <a:xfrm>
              <a:off x="7063273" y="1296955"/>
              <a:ext cx="1129005" cy="1156996"/>
            </a:xfrm>
            <a:custGeom>
              <a:avLst/>
              <a:gdLst>
                <a:gd name="connsiteX0" fmla="*/ 550507 w 1129005"/>
                <a:gd name="connsiteY0" fmla="*/ 0 h 1156996"/>
                <a:gd name="connsiteX1" fmla="*/ 223935 w 1129005"/>
                <a:gd name="connsiteY1" fmla="*/ 261257 h 1156996"/>
                <a:gd name="connsiteX2" fmla="*/ 0 w 1129005"/>
                <a:gd name="connsiteY2" fmla="*/ 653143 h 1156996"/>
                <a:gd name="connsiteX3" fmla="*/ 895739 w 1129005"/>
                <a:gd name="connsiteY3" fmla="*/ 1156996 h 1156996"/>
                <a:gd name="connsiteX4" fmla="*/ 1129005 w 1129005"/>
                <a:gd name="connsiteY4" fmla="*/ 699796 h 1156996"/>
                <a:gd name="connsiteX5" fmla="*/ 1129005 w 1129005"/>
                <a:gd name="connsiteY5" fmla="*/ 335902 h 1156996"/>
                <a:gd name="connsiteX6" fmla="*/ 550507 w 1129005"/>
                <a:gd name="connsiteY6" fmla="*/ 0 h 1156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9005" h="1156996">
                  <a:moveTo>
                    <a:pt x="550507" y="0"/>
                  </a:moveTo>
                  <a:lnTo>
                    <a:pt x="223935" y="261257"/>
                  </a:lnTo>
                  <a:lnTo>
                    <a:pt x="0" y="653143"/>
                  </a:lnTo>
                  <a:lnTo>
                    <a:pt x="895739" y="1156996"/>
                  </a:lnTo>
                  <a:lnTo>
                    <a:pt x="1129005" y="699796"/>
                  </a:lnTo>
                  <a:lnTo>
                    <a:pt x="1129005" y="335902"/>
                  </a:lnTo>
                  <a:lnTo>
                    <a:pt x="550507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: Shape 9">
              <a:hlinkClick r:id="rId8"/>
              <a:extLst>
                <a:ext uri="{FF2B5EF4-FFF2-40B4-BE49-F238E27FC236}">
                  <a16:creationId xmlns:a16="http://schemas.microsoft.com/office/drawing/2014/main" id="{A16BB186-F794-4DA6-B70F-2F4746D936A7}"/>
                </a:ext>
              </a:extLst>
            </p:cNvPr>
            <p:cNvSpPr/>
            <p:nvPr/>
          </p:nvSpPr>
          <p:spPr>
            <a:xfrm>
              <a:off x="8341567" y="2743200"/>
              <a:ext cx="830425" cy="1082351"/>
            </a:xfrm>
            <a:custGeom>
              <a:avLst/>
              <a:gdLst>
                <a:gd name="connsiteX0" fmla="*/ 727788 w 830425"/>
                <a:gd name="connsiteY0" fmla="*/ 0 h 1082351"/>
                <a:gd name="connsiteX1" fmla="*/ 830425 w 830425"/>
                <a:gd name="connsiteY1" fmla="*/ 205273 h 1082351"/>
                <a:gd name="connsiteX2" fmla="*/ 793102 w 830425"/>
                <a:gd name="connsiteY2" fmla="*/ 363894 h 1082351"/>
                <a:gd name="connsiteX3" fmla="*/ 559837 w 830425"/>
                <a:gd name="connsiteY3" fmla="*/ 522514 h 1082351"/>
                <a:gd name="connsiteX4" fmla="*/ 625151 w 830425"/>
                <a:gd name="connsiteY4" fmla="*/ 755780 h 1082351"/>
                <a:gd name="connsiteX5" fmla="*/ 410547 w 830425"/>
                <a:gd name="connsiteY5" fmla="*/ 1082351 h 1082351"/>
                <a:gd name="connsiteX6" fmla="*/ 130629 w 830425"/>
                <a:gd name="connsiteY6" fmla="*/ 1063690 h 1082351"/>
                <a:gd name="connsiteX7" fmla="*/ 0 w 830425"/>
                <a:gd name="connsiteY7" fmla="*/ 727788 h 1082351"/>
                <a:gd name="connsiteX8" fmla="*/ 0 w 830425"/>
                <a:gd name="connsiteY8" fmla="*/ 382555 h 1082351"/>
                <a:gd name="connsiteX9" fmla="*/ 186613 w 830425"/>
                <a:gd name="connsiteY9" fmla="*/ 410547 h 1082351"/>
                <a:gd name="connsiteX10" fmla="*/ 531845 w 830425"/>
                <a:gd name="connsiteY10" fmla="*/ 139959 h 1082351"/>
                <a:gd name="connsiteX11" fmla="*/ 727788 w 830425"/>
                <a:gd name="connsiteY11" fmla="*/ 0 h 108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425" h="1082351">
                  <a:moveTo>
                    <a:pt x="727788" y="0"/>
                  </a:moveTo>
                  <a:lnTo>
                    <a:pt x="830425" y="205273"/>
                  </a:lnTo>
                  <a:lnTo>
                    <a:pt x="793102" y="363894"/>
                  </a:lnTo>
                  <a:lnTo>
                    <a:pt x="559837" y="522514"/>
                  </a:lnTo>
                  <a:lnTo>
                    <a:pt x="625151" y="755780"/>
                  </a:lnTo>
                  <a:lnTo>
                    <a:pt x="410547" y="1082351"/>
                  </a:lnTo>
                  <a:lnTo>
                    <a:pt x="130629" y="1063690"/>
                  </a:lnTo>
                  <a:lnTo>
                    <a:pt x="0" y="727788"/>
                  </a:lnTo>
                  <a:lnTo>
                    <a:pt x="0" y="382555"/>
                  </a:lnTo>
                  <a:lnTo>
                    <a:pt x="186613" y="410547"/>
                  </a:lnTo>
                  <a:lnTo>
                    <a:pt x="531845" y="139959"/>
                  </a:lnTo>
                  <a:lnTo>
                    <a:pt x="727788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: Shape 10">
              <a:hlinkClick r:id="rId9"/>
              <a:extLst>
                <a:ext uri="{FF2B5EF4-FFF2-40B4-BE49-F238E27FC236}">
                  <a16:creationId xmlns:a16="http://schemas.microsoft.com/office/drawing/2014/main" id="{3CA7F224-972C-49A2-830E-5C9316BDA990}"/>
                </a:ext>
              </a:extLst>
            </p:cNvPr>
            <p:cNvSpPr/>
            <p:nvPr/>
          </p:nvSpPr>
          <p:spPr>
            <a:xfrm>
              <a:off x="7791061" y="4422710"/>
              <a:ext cx="1138335" cy="1315617"/>
            </a:xfrm>
            <a:custGeom>
              <a:avLst/>
              <a:gdLst>
                <a:gd name="connsiteX0" fmla="*/ 1138335 w 1138335"/>
                <a:gd name="connsiteY0" fmla="*/ 233266 h 1315617"/>
                <a:gd name="connsiteX1" fmla="*/ 970384 w 1138335"/>
                <a:gd name="connsiteY1" fmla="*/ 541176 h 1315617"/>
                <a:gd name="connsiteX2" fmla="*/ 783772 w 1138335"/>
                <a:gd name="connsiteY2" fmla="*/ 802433 h 1315617"/>
                <a:gd name="connsiteX3" fmla="*/ 858417 w 1138335"/>
                <a:gd name="connsiteY3" fmla="*/ 867747 h 1315617"/>
                <a:gd name="connsiteX4" fmla="*/ 531845 w 1138335"/>
                <a:gd name="connsiteY4" fmla="*/ 1315617 h 1315617"/>
                <a:gd name="connsiteX5" fmla="*/ 0 w 1138335"/>
                <a:gd name="connsiteY5" fmla="*/ 727788 h 1315617"/>
                <a:gd name="connsiteX6" fmla="*/ 83976 w 1138335"/>
                <a:gd name="connsiteY6" fmla="*/ 401217 h 1315617"/>
                <a:gd name="connsiteX7" fmla="*/ 382555 w 1138335"/>
                <a:gd name="connsiteY7" fmla="*/ 0 h 1315617"/>
                <a:gd name="connsiteX8" fmla="*/ 1026368 w 1138335"/>
                <a:gd name="connsiteY8" fmla="*/ 83976 h 1315617"/>
                <a:gd name="connsiteX9" fmla="*/ 1138335 w 1138335"/>
                <a:gd name="connsiteY9" fmla="*/ 233266 h 131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8335" h="1315617">
                  <a:moveTo>
                    <a:pt x="1138335" y="233266"/>
                  </a:moveTo>
                  <a:lnTo>
                    <a:pt x="970384" y="541176"/>
                  </a:lnTo>
                  <a:lnTo>
                    <a:pt x="783772" y="802433"/>
                  </a:lnTo>
                  <a:lnTo>
                    <a:pt x="858417" y="867747"/>
                  </a:lnTo>
                  <a:lnTo>
                    <a:pt x="531845" y="1315617"/>
                  </a:lnTo>
                  <a:lnTo>
                    <a:pt x="0" y="727788"/>
                  </a:lnTo>
                  <a:lnTo>
                    <a:pt x="83976" y="401217"/>
                  </a:lnTo>
                  <a:lnTo>
                    <a:pt x="382555" y="0"/>
                  </a:lnTo>
                  <a:lnTo>
                    <a:pt x="1026368" y="83976"/>
                  </a:lnTo>
                  <a:lnTo>
                    <a:pt x="1138335" y="233266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hlinkClick r:id="rId10"/>
              <a:extLst>
                <a:ext uri="{FF2B5EF4-FFF2-40B4-BE49-F238E27FC236}">
                  <a16:creationId xmlns:a16="http://schemas.microsoft.com/office/drawing/2014/main" id="{19DCC7C1-461D-4792-A779-069BA4C70D7C}"/>
                </a:ext>
              </a:extLst>
            </p:cNvPr>
            <p:cNvSpPr/>
            <p:nvPr/>
          </p:nvSpPr>
          <p:spPr>
            <a:xfrm>
              <a:off x="6158204" y="5281127"/>
              <a:ext cx="951723" cy="821093"/>
            </a:xfrm>
            <a:custGeom>
              <a:avLst/>
              <a:gdLst>
                <a:gd name="connsiteX0" fmla="*/ 429208 w 951723"/>
                <a:gd name="connsiteY0" fmla="*/ 821093 h 821093"/>
                <a:gd name="connsiteX1" fmla="*/ 0 w 951723"/>
                <a:gd name="connsiteY1" fmla="*/ 0 h 821093"/>
                <a:gd name="connsiteX2" fmla="*/ 951723 w 951723"/>
                <a:gd name="connsiteY2" fmla="*/ 55983 h 821093"/>
                <a:gd name="connsiteX3" fmla="*/ 429208 w 951723"/>
                <a:gd name="connsiteY3" fmla="*/ 821093 h 82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1723" h="821093">
                  <a:moveTo>
                    <a:pt x="429208" y="821093"/>
                  </a:moveTo>
                  <a:lnTo>
                    <a:pt x="0" y="0"/>
                  </a:lnTo>
                  <a:lnTo>
                    <a:pt x="951723" y="55983"/>
                  </a:lnTo>
                  <a:lnTo>
                    <a:pt x="429208" y="82109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hlinkClick r:id="rId11"/>
              <a:extLst>
                <a:ext uri="{FF2B5EF4-FFF2-40B4-BE49-F238E27FC236}">
                  <a16:creationId xmlns:a16="http://schemas.microsoft.com/office/drawing/2014/main" id="{77F7B280-C15D-4E48-8477-DA8598AB80AE}"/>
                </a:ext>
              </a:extLst>
            </p:cNvPr>
            <p:cNvSpPr/>
            <p:nvPr/>
          </p:nvSpPr>
          <p:spPr>
            <a:xfrm>
              <a:off x="4609322" y="4544008"/>
              <a:ext cx="1026368" cy="830425"/>
            </a:xfrm>
            <a:custGeom>
              <a:avLst/>
              <a:gdLst>
                <a:gd name="connsiteX0" fmla="*/ 177282 w 1026368"/>
                <a:gd name="connsiteY0" fmla="*/ 737119 h 830425"/>
                <a:gd name="connsiteX1" fmla="*/ 0 w 1026368"/>
                <a:gd name="connsiteY1" fmla="*/ 457200 h 830425"/>
                <a:gd name="connsiteX2" fmla="*/ 569168 w 1026368"/>
                <a:gd name="connsiteY2" fmla="*/ 0 h 830425"/>
                <a:gd name="connsiteX3" fmla="*/ 1017037 w 1026368"/>
                <a:gd name="connsiteY3" fmla="*/ 158621 h 830425"/>
                <a:gd name="connsiteX4" fmla="*/ 1026368 w 1026368"/>
                <a:gd name="connsiteY4" fmla="*/ 429208 h 830425"/>
                <a:gd name="connsiteX5" fmla="*/ 541176 w 1026368"/>
                <a:gd name="connsiteY5" fmla="*/ 615821 h 830425"/>
                <a:gd name="connsiteX6" fmla="*/ 531845 w 1026368"/>
                <a:gd name="connsiteY6" fmla="*/ 783772 h 830425"/>
                <a:gd name="connsiteX7" fmla="*/ 447870 w 1026368"/>
                <a:gd name="connsiteY7" fmla="*/ 830425 h 830425"/>
                <a:gd name="connsiteX8" fmla="*/ 177282 w 1026368"/>
                <a:gd name="connsiteY8" fmla="*/ 737119 h 8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6368" h="830425">
                  <a:moveTo>
                    <a:pt x="177282" y="737119"/>
                  </a:moveTo>
                  <a:lnTo>
                    <a:pt x="0" y="457200"/>
                  </a:lnTo>
                  <a:lnTo>
                    <a:pt x="569168" y="0"/>
                  </a:lnTo>
                  <a:lnTo>
                    <a:pt x="1017037" y="158621"/>
                  </a:lnTo>
                  <a:lnTo>
                    <a:pt x="1026368" y="429208"/>
                  </a:lnTo>
                  <a:lnTo>
                    <a:pt x="541176" y="615821"/>
                  </a:lnTo>
                  <a:lnTo>
                    <a:pt x="531845" y="783772"/>
                  </a:lnTo>
                  <a:lnTo>
                    <a:pt x="447870" y="830425"/>
                  </a:lnTo>
                  <a:lnTo>
                    <a:pt x="177282" y="737119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: Shape 13">
              <a:hlinkClick r:id="rId12"/>
              <a:extLst>
                <a:ext uri="{FF2B5EF4-FFF2-40B4-BE49-F238E27FC236}">
                  <a16:creationId xmlns:a16="http://schemas.microsoft.com/office/drawing/2014/main" id="{6CBACB8A-E70E-4BFA-989E-AE021DAA5EAD}"/>
                </a:ext>
              </a:extLst>
            </p:cNvPr>
            <p:cNvSpPr/>
            <p:nvPr/>
          </p:nvSpPr>
          <p:spPr>
            <a:xfrm>
              <a:off x="4170784" y="2547257"/>
              <a:ext cx="1082351" cy="1390261"/>
            </a:xfrm>
            <a:custGeom>
              <a:avLst/>
              <a:gdLst>
                <a:gd name="connsiteX0" fmla="*/ 811763 w 1082351"/>
                <a:gd name="connsiteY0" fmla="*/ 1390261 h 1390261"/>
                <a:gd name="connsiteX1" fmla="*/ 0 w 1082351"/>
                <a:gd name="connsiteY1" fmla="*/ 1194319 h 1390261"/>
                <a:gd name="connsiteX2" fmla="*/ 233265 w 1082351"/>
                <a:gd name="connsiteY2" fmla="*/ 0 h 1390261"/>
                <a:gd name="connsiteX3" fmla="*/ 1082351 w 1082351"/>
                <a:gd name="connsiteY3" fmla="*/ 195943 h 1390261"/>
                <a:gd name="connsiteX4" fmla="*/ 811763 w 1082351"/>
                <a:gd name="connsiteY4" fmla="*/ 1390261 h 1390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2351" h="1390261">
                  <a:moveTo>
                    <a:pt x="811763" y="1390261"/>
                  </a:moveTo>
                  <a:lnTo>
                    <a:pt x="0" y="1194319"/>
                  </a:lnTo>
                  <a:lnTo>
                    <a:pt x="233265" y="0"/>
                  </a:lnTo>
                  <a:lnTo>
                    <a:pt x="1082351" y="195943"/>
                  </a:lnTo>
                  <a:lnTo>
                    <a:pt x="811763" y="1390261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: Shape 14">
              <a:hlinkClick r:id="rId13"/>
              <a:extLst>
                <a:ext uri="{FF2B5EF4-FFF2-40B4-BE49-F238E27FC236}">
                  <a16:creationId xmlns:a16="http://schemas.microsoft.com/office/drawing/2014/main" id="{0BF529AF-577A-4CB3-88FB-CB4766CD2021}"/>
                </a:ext>
              </a:extLst>
            </p:cNvPr>
            <p:cNvSpPr/>
            <p:nvPr/>
          </p:nvSpPr>
          <p:spPr>
            <a:xfrm>
              <a:off x="5271796" y="1063690"/>
              <a:ext cx="1287624" cy="1222310"/>
            </a:xfrm>
            <a:custGeom>
              <a:avLst/>
              <a:gdLst>
                <a:gd name="connsiteX0" fmla="*/ 1278294 w 1287624"/>
                <a:gd name="connsiteY0" fmla="*/ 793102 h 1222310"/>
                <a:gd name="connsiteX1" fmla="*/ 335902 w 1287624"/>
                <a:gd name="connsiteY1" fmla="*/ 1222310 h 1222310"/>
                <a:gd name="connsiteX2" fmla="*/ 195943 w 1287624"/>
                <a:gd name="connsiteY2" fmla="*/ 1194318 h 1222310"/>
                <a:gd name="connsiteX3" fmla="*/ 0 w 1287624"/>
                <a:gd name="connsiteY3" fmla="*/ 774441 h 1222310"/>
                <a:gd name="connsiteX4" fmla="*/ 737118 w 1287624"/>
                <a:gd name="connsiteY4" fmla="*/ 419877 h 1222310"/>
                <a:gd name="connsiteX5" fmla="*/ 615820 w 1287624"/>
                <a:gd name="connsiteY5" fmla="*/ 102637 h 1222310"/>
                <a:gd name="connsiteX6" fmla="*/ 830424 w 1287624"/>
                <a:gd name="connsiteY6" fmla="*/ 0 h 1222310"/>
                <a:gd name="connsiteX7" fmla="*/ 989045 w 1287624"/>
                <a:gd name="connsiteY7" fmla="*/ 307910 h 1222310"/>
                <a:gd name="connsiteX8" fmla="*/ 1054359 w 1287624"/>
                <a:gd name="connsiteY8" fmla="*/ 270588 h 1222310"/>
                <a:gd name="connsiteX9" fmla="*/ 1287624 w 1287624"/>
                <a:gd name="connsiteY9" fmla="*/ 671804 h 1222310"/>
                <a:gd name="connsiteX10" fmla="*/ 1278294 w 1287624"/>
                <a:gd name="connsiteY10" fmla="*/ 793102 h 122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7624" h="1222310">
                  <a:moveTo>
                    <a:pt x="1278294" y="793102"/>
                  </a:moveTo>
                  <a:lnTo>
                    <a:pt x="335902" y="1222310"/>
                  </a:lnTo>
                  <a:lnTo>
                    <a:pt x="195943" y="1194318"/>
                  </a:lnTo>
                  <a:lnTo>
                    <a:pt x="0" y="774441"/>
                  </a:lnTo>
                  <a:lnTo>
                    <a:pt x="737118" y="419877"/>
                  </a:lnTo>
                  <a:lnTo>
                    <a:pt x="615820" y="102637"/>
                  </a:lnTo>
                  <a:lnTo>
                    <a:pt x="830424" y="0"/>
                  </a:lnTo>
                  <a:lnTo>
                    <a:pt x="989045" y="307910"/>
                  </a:lnTo>
                  <a:lnTo>
                    <a:pt x="1054359" y="270588"/>
                  </a:lnTo>
                  <a:lnTo>
                    <a:pt x="1287624" y="671804"/>
                  </a:lnTo>
                  <a:lnTo>
                    <a:pt x="1278294" y="79310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3179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5A486AE-536E-4C55-A618-936FE35A7FD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7BDFEDE-C6E3-4662-9E3A-4CCE606AE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3" y="46908"/>
            <a:ext cx="9635412" cy="67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70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1C5DD97-C016-4A7B-BB76-F8CCDA76AED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9C370A3F-0A06-4021-93F1-9C6FDDDAB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5" y="114025"/>
            <a:ext cx="9634602" cy="673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15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120</Words>
  <Application>Microsoft Office PowerPoint</Application>
  <PresentationFormat>A4 Paper (210x297 mm)</PresentationFormat>
  <Paragraphs>12</Paragraphs>
  <Slides>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CorelDRAW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7</cp:revision>
  <dcterms:created xsi:type="dcterms:W3CDTF">2021-09-16T18:26:44Z</dcterms:created>
  <dcterms:modified xsi:type="dcterms:W3CDTF">2021-09-16T18:51:11Z</dcterms:modified>
</cp:coreProperties>
</file>