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0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0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2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2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6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9DEC-DF5A-4D27-8CCA-13BF87247B1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8AE5-4C83-4ECA-AFC2-21D49CE8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4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joints/pla1.html" TargetMode="External"/><Relationship Id="rId3" Type="http://schemas.openxmlformats.org/officeDocument/2006/relationships/hyperlink" Target="https://technologystudent.com/despro_flsh/graphene1.html" TargetMode="External"/><Relationship Id="rId7" Type="http://schemas.openxmlformats.org/officeDocument/2006/relationships/hyperlink" Target="https://technologystudent.com/equip1/poly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joints_flsh/nanomats1.html" TargetMode="External"/><Relationship Id="rId5" Type="http://schemas.openxmlformats.org/officeDocument/2006/relationships/hyperlink" Target="https://technologystudent.com/joints_flsh/metalfoam1.html" TargetMode="External"/><Relationship Id="rId4" Type="http://schemas.openxmlformats.org/officeDocument/2006/relationships/hyperlink" Target="https://technologystudent.com/joints/titanium1.html" TargetMode="External"/><Relationship Id="rId9" Type="http://schemas.openxmlformats.org/officeDocument/2006/relationships/hyperlink" Target="https://technologystudent.com/despro_flsh/tpe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E0BFA1-28F6-44AB-A130-43AEF6A24DE6}"/>
              </a:ext>
            </a:extLst>
          </p:cNvPr>
          <p:cNvSpPr txBox="1"/>
          <p:nvPr/>
        </p:nvSpPr>
        <p:spPr>
          <a:xfrm>
            <a:off x="188752" y="398288"/>
            <a:ext cx="3284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MODERN MATERIALS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D84B9-8AC0-41AB-9794-FCC40C1BF01E}"/>
              </a:ext>
            </a:extLst>
          </p:cNvPr>
          <p:cNvSpPr txBox="1"/>
          <p:nvPr/>
        </p:nvSpPr>
        <p:spPr>
          <a:xfrm>
            <a:off x="209724" y="1686187"/>
            <a:ext cx="32842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learning circle includes seven types of Modern Materials. 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each modern material, write a brief description and include a practical application.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answers on the following slides.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view the images.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D2FA04-335A-41BA-A173-F304868C9794}"/>
              </a:ext>
            </a:extLst>
          </p:cNvPr>
          <p:cNvGrpSpPr/>
          <p:nvPr/>
        </p:nvGrpSpPr>
        <p:grpSpPr>
          <a:xfrm>
            <a:off x="3263317" y="563654"/>
            <a:ext cx="6789261" cy="6294346"/>
            <a:chOff x="3263317" y="563654"/>
            <a:chExt cx="6789261" cy="6294346"/>
          </a:xfrm>
        </p:grpSpPr>
        <p:pic>
          <p:nvPicPr>
            <p:cNvPr id="5" name="Picture 4" descr="Radar chart&#10;&#10;Description automatically generated with medium confidence">
              <a:extLst>
                <a:ext uri="{FF2B5EF4-FFF2-40B4-BE49-F238E27FC236}">
                  <a16:creationId xmlns:a16="http://schemas.microsoft.com/office/drawing/2014/main" id="{C891A38F-A651-4A22-9C83-A2ACB72B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317" y="563654"/>
              <a:ext cx="6789261" cy="6294346"/>
            </a:xfrm>
            <a:prstGeom prst="rect">
              <a:avLst/>
            </a:prstGeom>
          </p:spPr>
        </p:pic>
        <p:sp>
          <p:nvSpPr>
            <p:cNvPr id="9" name="Freeform: Shape 8">
              <a:hlinkClick r:id="rId3"/>
              <a:extLst>
                <a:ext uri="{FF2B5EF4-FFF2-40B4-BE49-F238E27FC236}">
                  <a16:creationId xmlns:a16="http://schemas.microsoft.com/office/drawing/2014/main" id="{0780FAD6-17FB-4246-ACC6-B8B3B10B6B37}"/>
                </a:ext>
              </a:extLst>
            </p:cNvPr>
            <p:cNvSpPr/>
            <p:nvPr/>
          </p:nvSpPr>
          <p:spPr>
            <a:xfrm>
              <a:off x="6912528" y="1182848"/>
              <a:ext cx="1434518" cy="1216403"/>
            </a:xfrm>
            <a:custGeom>
              <a:avLst/>
              <a:gdLst>
                <a:gd name="connsiteX0" fmla="*/ 352338 w 1434518"/>
                <a:gd name="connsiteY0" fmla="*/ 0 h 1216403"/>
                <a:gd name="connsiteX1" fmla="*/ 0 w 1434518"/>
                <a:gd name="connsiteY1" fmla="*/ 612396 h 1216403"/>
                <a:gd name="connsiteX2" fmla="*/ 998290 w 1434518"/>
                <a:gd name="connsiteY2" fmla="*/ 1216403 h 1216403"/>
                <a:gd name="connsiteX3" fmla="*/ 1182848 w 1434518"/>
                <a:gd name="connsiteY3" fmla="*/ 1057013 h 1216403"/>
                <a:gd name="connsiteX4" fmla="*/ 1434518 w 1434518"/>
                <a:gd name="connsiteY4" fmla="*/ 536895 h 1216403"/>
                <a:gd name="connsiteX5" fmla="*/ 1417740 w 1434518"/>
                <a:gd name="connsiteY5" fmla="*/ 352337 h 1216403"/>
                <a:gd name="connsiteX6" fmla="*/ 1350628 w 1434518"/>
                <a:gd name="connsiteY6" fmla="*/ 310392 h 1216403"/>
                <a:gd name="connsiteX7" fmla="*/ 1174459 w 1434518"/>
                <a:gd name="connsiteY7" fmla="*/ 218113 h 1216403"/>
                <a:gd name="connsiteX8" fmla="*/ 880844 w 1434518"/>
                <a:gd name="connsiteY8" fmla="*/ 276836 h 1216403"/>
                <a:gd name="connsiteX9" fmla="*/ 352338 w 1434518"/>
                <a:gd name="connsiteY9" fmla="*/ 0 h 12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518" h="1216403">
                  <a:moveTo>
                    <a:pt x="352338" y="0"/>
                  </a:moveTo>
                  <a:lnTo>
                    <a:pt x="0" y="612396"/>
                  </a:lnTo>
                  <a:lnTo>
                    <a:pt x="998290" y="1216403"/>
                  </a:lnTo>
                  <a:lnTo>
                    <a:pt x="1182848" y="1057013"/>
                  </a:lnTo>
                  <a:lnTo>
                    <a:pt x="1434518" y="536895"/>
                  </a:lnTo>
                  <a:lnTo>
                    <a:pt x="1417740" y="352337"/>
                  </a:lnTo>
                  <a:lnTo>
                    <a:pt x="1350628" y="310392"/>
                  </a:lnTo>
                  <a:lnTo>
                    <a:pt x="1174459" y="218113"/>
                  </a:lnTo>
                  <a:lnTo>
                    <a:pt x="880844" y="276836"/>
                  </a:lnTo>
                  <a:lnTo>
                    <a:pt x="35233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4"/>
              <a:extLst>
                <a:ext uri="{FF2B5EF4-FFF2-40B4-BE49-F238E27FC236}">
                  <a16:creationId xmlns:a16="http://schemas.microsoft.com/office/drawing/2014/main" id="{F90822D7-B046-4565-8C22-B10F879C2630}"/>
                </a:ext>
              </a:extLst>
            </p:cNvPr>
            <p:cNvSpPr/>
            <p:nvPr/>
          </p:nvSpPr>
          <p:spPr>
            <a:xfrm>
              <a:off x="8112154" y="2533475"/>
              <a:ext cx="1174459" cy="1409351"/>
            </a:xfrm>
            <a:custGeom>
              <a:avLst/>
              <a:gdLst>
                <a:gd name="connsiteX0" fmla="*/ 998290 w 1174459"/>
                <a:gd name="connsiteY0" fmla="*/ 268448 h 1409351"/>
                <a:gd name="connsiteX1" fmla="*/ 998290 w 1174459"/>
                <a:gd name="connsiteY1" fmla="*/ 268448 h 1409351"/>
                <a:gd name="connsiteX2" fmla="*/ 981512 w 1174459"/>
                <a:gd name="connsiteY2" fmla="*/ 167780 h 1409351"/>
                <a:gd name="connsiteX3" fmla="*/ 931178 w 1174459"/>
                <a:gd name="connsiteY3" fmla="*/ 0 h 1409351"/>
                <a:gd name="connsiteX4" fmla="*/ 587229 w 1174459"/>
                <a:gd name="connsiteY4" fmla="*/ 41945 h 1409351"/>
                <a:gd name="connsiteX5" fmla="*/ 394283 w 1174459"/>
                <a:gd name="connsiteY5" fmla="*/ 276837 h 1409351"/>
                <a:gd name="connsiteX6" fmla="*/ 0 w 1174459"/>
                <a:gd name="connsiteY6" fmla="*/ 385894 h 1409351"/>
                <a:gd name="connsiteX7" fmla="*/ 0 w 1174459"/>
                <a:gd name="connsiteY7" fmla="*/ 545285 h 1409351"/>
                <a:gd name="connsiteX8" fmla="*/ 251670 w 1174459"/>
                <a:gd name="connsiteY8" fmla="*/ 629175 h 1409351"/>
                <a:gd name="connsiteX9" fmla="*/ 184558 w 1174459"/>
                <a:gd name="connsiteY9" fmla="*/ 973123 h 1409351"/>
                <a:gd name="connsiteX10" fmla="*/ 260059 w 1174459"/>
                <a:gd name="connsiteY10" fmla="*/ 1182848 h 1409351"/>
                <a:gd name="connsiteX11" fmla="*/ 411061 w 1174459"/>
                <a:gd name="connsiteY11" fmla="*/ 1384184 h 1409351"/>
                <a:gd name="connsiteX12" fmla="*/ 662730 w 1174459"/>
                <a:gd name="connsiteY12" fmla="*/ 1409351 h 1409351"/>
                <a:gd name="connsiteX13" fmla="*/ 1174459 w 1174459"/>
                <a:gd name="connsiteY13" fmla="*/ 1367406 h 1409351"/>
                <a:gd name="connsiteX14" fmla="*/ 998290 w 1174459"/>
                <a:gd name="connsiteY14" fmla="*/ 268448 h 14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459" h="1409351">
                  <a:moveTo>
                    <a:pt x="998290" y="268448"/>
                  </a:moveTo>
                  <a:lnTo>
                    <a:pt x="998290" y="268448"/>
                  </a:lnTo>
                  <a:lnTo>
                    <a:pt x="981512" y="167780"/>
                  </a:lnTo>
                  <a:lnTo>
                    <a:pt x="931178" y="0"/>
                  </a:lnTo>
                  <a:lnTo>
                    <a:pt x="587229" y="41945"/>
                  </a:lnTo>
                  <a:lnTo>
                    <a:pt x="394283" y="276837"/>
                  </a:lnTo>
                  <a:lnTo>
                    <a:pt x="0" y="385894"/>
                  </a:lnTo>
                  <a:lnTo>
                    <a:pt x="0" y="545285"/>
                  </a:lnTo>
                  <a:lnTo>
                    <a:pt x="251670" y="629175"/>
                  </a:lnTo>
                  <a:lnTo>
                    <a:pt x="184558" y="973123"/>
                  </a:lnTo>
                  <a:lnTo>
                    <a:pt x="260059" y="1182848"/>
                  </a:lnTo>
                  <a:lnTo>
                    <a:pt x="411061" y="1384184"/>
                  </a:lnTo>
                  <a:lnTo>
                    <a:pt x="662730" y="1409351"/>
                  </a:lnTo>
                  <a:lnTo>
                    <a:pt x="1174459" y="1367406"/>
                  </a:lnTo>
                  <a:lnTo>
                    <a:pt x="998290" y="26844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5"/>
              <a:extLst>
                <a:ext uri="{FF2B5EF4-FFF2-40B4-BE49-F238E27FC236}">
                  <a16:creationId xmlns:a16="http://schemas.microsoft.com/office/drawing/2014/main" id="{D063784D-C974-43BC-B189-8220C79E6853}"/>
                </a:ext>
              </a:extLst>
            </p:cNvPr>
            <p:cNvSpPr/>
            <p:nvPr/>
          </p:nvSpPr>
          <p:spPr>
            <a:xfrm>
              <a:off x="7600426" y="4202884"/>
              <a:ext cx="1400961" cy="1761688"/>
            </a:xfrm>
            <a:custGeom>
              <a:avLst/>
              <a:gdLst>
                <a:gd name="connsiteX0" fmla="*/ 1400961 w 1400961"/>
                <a:gd name="connsiteY0" fmla="*/ 444617 h 1761688"/>
                <a:gd name="connsiteX1" fmla="*/ 260058 w 1400961"/>
                <a:gd name="connsiteY1" fmla="*/ 1761688 h 1761688"/>
                <a:gd name="connsiteX2" fmla="*/ 209724 w 1400961"/>
                <a:gd name="connsiteY2" fmla="*/ 1686188 h 1761688"/>
                <a:gd name="connsiteX3" fmla="*/ 100668 w 1400961"/>
                <a:gd name="connsiteY3" fmla="*/ 1560353 h 1761688"/>
                <a:gd name="connsiteX4" fmla="*/ 75501 w 1400961"/>
                <a:gd name="connsiteY4" fmla="*/ 1493241 h 1761688"/>
                <a:gd name="connsiteX5" fmla="*/ 0 w 1400961"/>
                <a:gd name="connsiteY5" fmla="*/ 1224793 h 1761688"/>
                <a:gd name="connsiteX6" fmla="*/ 92279 w 1400961"/>
                <a:gd name="connsiteY6" fmla="*/ 1166070 h 1761688"/>
                <a:gd name="connsiteX7" fmla="*/ 947956 w 1400961"/>
                <a:gd name="connsiteY7" fmla="*/ 0 h 1761688"/>
                <a:gd name="connsiteX8" fmla="*/ 1073791 w 1400961"/>
                <a:gd name="connsiteY8" fmla="*/ 16778 h 1761688"/>
                <a:gd name="connsiteX9" fmla="*/ 1400961 w 1400961"/>
                <a:gd name="connsiteY9" fmla="*/ 444617 h 17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961" h="1761688">
                  <a:moveTo>
                    <a:pt x="1400961" y="444617"/>
                  </a:moveTo>
                  <a:lnTo>
                    <a:pt x="260058" y="1761688"/>
                  </a:lnTo>
                  <a:lnTo>
                    <a:pt x="209724" y="1686188"/>
                  </a:lnTo>
                  <a:lnTo>
                    <a:pt x="100668" y="1560353"/>
                  </a:lnTo>
                  <a:lnTo>
                    <a:pt x="75501" y="1493241"/>
                  </a:lnTo>
                  <a:lnTo>
                    <a:pt x="0" y="1224793"/>
                  </a:lnTo>
                  <a:lnTo>
                    <a:pt x="92279" y="1166070"/>
                  </a:lnTo>
                  <a:lnTo>
                    <a:pt x="947956" y="0"/>
                  </a:lnTo>
                  <a:lnTo>
                    <a:pt x="1073791" y="16778"/>
                  </a:lnTo>
                  <a:lnTo>
                    <a:pt x="1400961" y="44461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6"/>
              <a:extLst>
                <a:ext uri="{FF2B5EF4-FFF2-40B4-BE49-F238E27FC236}">
                  <a16:creationId xmlns:a16="http://schemas.microsoft.com/office/drawing/2014/main" id="{965EC5DE-AB99-4F8B-BB9F-8268281E075D}"/>
                </a:ext>
              </a:extLst>
            </p:cNvPr>
            <p:cNvSpPr/>
            <p:nvPr/>
          </p:nvSpPr>
          <p:spPr>
            <a:xfrm>
              <a:off x="5922628" y="5259897"/>
              <a:ext cx="1300293" cy="1065402"/>
            </a:xfrm>
            <a:custGeom>
              <a:avLst/>
              <a:gdLst>
                <a:gd name="connsiteX0" fmla="*/ 1216403 w 1300293"/>
                <a:gd name="connsiteY0" fmla="*/ 1065402 h 1065402"/>
                <a:gd name="connsiteX1" fmla="*/ 0 w 1300293"/>
                <a:gd name="connsiteY1" fmla="*/ 981512 h 1065402"/>
                <a:gd name="connsiteX2" fmla="*/ 33555 w 1300293"/>
                <a:gd name="connsiteY2" fmla="*/ 419450 h 1065402"/>
                <a:gd name="connsiteX3" fmla="*/ 184557 w 1300293"/>
                <a:gd name="connsiteY3" fmla="*/ 0 h 1065402"/>
                <a:gd name="connsiteX4" fmla="*/ 260058 w 1300293"/>
                <a:gd name="connsiteY4" fmla="*/ 0 h 1065402"/>
                <a:gd name="connsiteX5" fmla="*/ 1023456 w 1300293"/>
                <a:gd name="connsiteY5" fmla="*/ 67112 h 1065402"/>
                <a:gd name="connsiteX6" fmla="*/ 1300293 w 1300293"/>
                <a:gd name="connsiteY6" fmla="*/ 411061 h 1065402"/>
                <a:gd name="connsiteX7" fmla="*/ 1216403 w 1300293"/>
                <a:gd name="connsiteY7" fmla="*/ 1065402 h 106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93" h="1065402">
                  <a:moveTo>
                    <a:pt x="1216403" y="1065402"/>
                  </a:moveTo>
                  <a:lnTo>
                    <a:pt x="0" y="981512"/>
                  </a:lnTo>
                  <a:lnTo>
                    <a:pt x="33555" y="419450"/>
                  </a:lnTo>
                  <a:lnTo>
                    <a:pt x="184557" y="0"/>
                  </a:lnTo>
                  <a:lnTo>
                    <a:pt x="260058" y="0"/>
                  </a:lnTo>
                  <a:lnTo>
                    <a:pt x="1023456" y="67112"/>
                  </a:lnTo>
                  <a:lnTo>
                    <a:pt x="1300293" y="411061"/>
                  </a:lnTo>
                  <a:lnTo>
                    <a:pt x="1216403" y="10654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7"/>
              <a:extLst>
                <a:ext uri="{FF2B5EF4-FFF2-40B4-BE49-F238E27FC236}">
                  <a16:creationId xmlns:a16="http://schemas.microsoft.com/office/drawing/2014/main" id="{9AE10710-DCC1-4CA1-910B-4541CEAA0C07}"/>
                </a:ext>
              </a:extLst>
            </p:cNvPr>
            <p:cNvSpPr/>
            <p:nvPr/>
          </p:nvSpPr>
          <p:spPr>
            <a:xfrm>
              <a:off x="4370664" y="4546833"/>
              <a:ext cx="1283516" cy="931178"/>
            </a:xfrm>
            <a:custGeom>
              <a:avLst/>
              <a:gdLst>
                <a:gd name="connsiteX0" fmla="*/ 1283516 w 1283516"/>
                <a:gd name="connsiteY0" fmla="*/ 461395 h 931178"/>
                <a:gd name="connsiteX1" fmla="*/ 973123 w 1283516"/>
                <a:gd name="connsiteY1" fmla="*/ 931178 h 931178"/>
                <a:gd name="connsiteX2" fmla="*/ 612397 w 1283516"/>
                <a:gd name="connsiteY2" fmla="*/ 746620 h 931178"/>
                <a:gd name="connsiteX3" fmla="*/ 243281 w 1283516"/>
                <a:gd name="connsiteY3" fmla="*/ 780176 h 931178"/>
                <a:gd name="connsiteX4" fmla="*/ 41945 w 1283516"/>
                <a:gd name="connsiteY4" fmla="*/ 654341 h 931178"/>
                <a:gd name="connsiteX5" fmla="*/ 0 w 1283516"/>
                <a:gd name="connsiteY5" fmla="*/ 545284 h 931178"/>
                <a:gd name="connsiteX6" fmla="*/ 33556 w 1283516"/>
                <a:gd name="connsiteY6" fmla="*/ 159391 h 931178"/>
                <a:gd name="connsiteX7" fmla="*/ 125835 w 1283516"/>
                <a:gd name="connsiteY7" fmla="*/ 58723 h 931178"/>
                <a:gd name="connsiteX8" fmla="*/ 125835 w 1283516"/>
                <a:gd name="connsiteY8" fmla="*/ 0 h 931178"/>
                <a:gd name="connsiteX9" fmla="*/ 419450 w 1283516"/>
                <a:gd name="connsiteY9" fmla="*/ 0 h 931178"/>
                <a:gd name="connsiteX10" fmla="*/ 788565 w 1283516"/>
                <a:gd name="connsiteY10" fmla="*/ 92279 h 931178"/>
                <a:gd name="connsiteX11" fmla="*/ 1107347 w 1283516"/>
                <a:gd name="connsiteY11" fmla="*/ 209725 h 931178"/>
                <a:gd name="connsiteX12" fmla="*/ 1283516 w 1283516"/>
                <a:gd name="connsiteY12" fmla="*/ 461395 h 93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3516" h="931178">
                  <a:moveTo>
                    <a:pt x="1283516" y="461395"/>
                  </a:moveTo>
                  <a:lnTo>
                    <a:pt x="973123" y="931178"/>
                  </a:lnTo>
                  <a:lnTo>
                    <a:pt x="612397" y="746620"/>
                  </a:lnTo>
                  <a:lnTo>
                    <a:pt x="243281" y="780176"/>
                  </a:lnTo>
                  <a:lnTo>
                    <a:pt x="41945" y="654341"/>
                  </a:lnTo>
                  <a:lnTo>
                    <a:pt x="0" y="545284"/>
                  </a:lnTo>
                  <a:lnTo>
                    <a:pt x="33556" y="159391"/>
                  </a:lnTo>
                  <a:lnTo>
                    <a:pt x="125835" y="58723"/>
                  </a:lnTo>
                  <a:lnTo>
                    <a:pt x="125835" y="0"/>
                  </a:lnTo>
                  <a:lnTo>
                    <a:pt x="419450" y="0"/>
                  </a:lnTo>
                  <a:lnTo>
                    <a:pt x="788565" y="92279"/>
                  </a:lnTo>
                  <a:lnTo>
                    <a:pt x="1107347" y="209725"/>
                  </a:lnTo>
                  <a:lnTo>
                    <a:pt x="1283516" y="46139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8"/>
              <a:extLst>
                <a:ext uri="{FF2B5EF4-FFF2-40B4-BE49-F238E27FC236}">
                  <a16:creationId xmlns:a16="http://schemas.microsoft.com/office/drawing/2014/main" id="{1DC53B38-A448-4621-BA4D-194BBAECA905}"/>
                </a:ext>
              </a:extLst>
            </p:cNvPr>
            <p:cNvSpPr/>
            <p:nvPr/>
          </p:nvSpPr>
          <p:spPr>
            <a:xfrm>
              <a:off x="4102217" y="2885813"/>
              <a:ext cx="796954" cy="704675"/>
            </a:xfrm>
            <a:custGeom>
              <a:avLst/>
              <a:gdLst>
                <a:gd name="connsiteX0" fmla="*/ 729842 w 796954"/>
                <a:gd name="connsiteY0" fmla="*/ 570451 h 704675"/>
                <a:gd name="connsiteX1" fmla="*/ 604007 w 796954"/>
                <a:gd name="connsiteY1" fmla="*/ 704675 h 704675"/>
                <a:gd name="connsiteX2" fmla="*/ 260058 w 796954"/>
                <a:gd name="connsiteY2" fmla="*/ 637563 h 704675"/>
                <a:gd name="connsiteX3" fmla="*/ 109056 w 796954"/>
                <a:gd name="connsiteY3" fmla="*/ 511728 h 704675"/>
                <a:gd name="connsiteX4" fmla="*/ 0 w 796954"/>
                <a:gd name="connsiteY4" fmla="*/ 243281 h 704675"/>
                <a:gd name="connsiteX5" fmla="*/ 209724 w 796954"/>
                <a:gd name="connsiteY5" fmla="*/ 58723 h 704675"/>
                <a:gd name="connsiteX6" fmla="*/ 453005 w 796954"/>
                <a:gd name="connsiteY6" fmla="*/ 0 h 704675"/>
                <a:gd name="connsiteX7" fmla="*/ 704675 w 796954"/>
                <a:gd name="connsiteY7" fmla="*/ 75501 h 704675"/>
                <a:gd name="connsiteX8" fmla="*/ 796954 w 796954"/>
                <a:gd name="connsiteY8" fmla="*/ 226503 h 704675"/>
                <a:gd name="connsiteX9" fmla="*/ 796954 w 796954"/>
                <a:gd name="connsiteY9" fmla="*/ 402671 h 704675"/>
                <a:gd name="connsiteX10" fmla="*/ 729842 w 796954"/>
                <a:gd name="connsiteY10" fmla="*/ 570451 h 7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6954" h="704675">
                  <a:moveTo>
                    <a:pt x="729842" y="570451"/>
                  </a:moveTo>
                  <a:lnTo>
                    <a:pt x="604007" y="704675"/>
                  </a:lnTo>
                  <a:lnTo>
                    <a:pt x="260058" y="637563"/>
                  </a:lnTo>
                  <a:lnTo>
                    <a:pt x="109056" y="511728"/>
                  </a:lnTo>
                  <a:lnTo>
                    <a:pt x="0" y="243281"/>
                  </a:lnTo>
                  <a:lnTo>
                    <a:pt x="209724" y="58723"/>
                  </a:lnTo>
                  <a:lnTo>
                    <a:pt x="453005" y="0"/>
                  </a:lnTo>
                  <a:lnTo>
                    <a:pt x="704675" y="75501"/>
                  </a:lnTo>
                  <a:lnTo>
                    <a:pt x="796954" y="226503"/>
                  </a:lnTo>
                  <a:lnTo>
                    <a:pt x="796954" y="402671"/>
                  </a:lnTo>
                  <a:lnTo>
                    <a:pt x="729842" y="57045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9"/>
              <a:extLst>
                <a:ext uri="{FF2B5EF4-FFF2-40B4-BE49-F238E27FC236}">
                  <a16:creationId xmlns:a16="http://schemas.microsoft.com/office/drawing/2014/main" id="{84702758-3C32-42B1-842A-5BBE0B45326D}"/>
                </a:ext>
              </a:extLst>
            </p:cNvPr>
            <p:cNvSpPr/>
            <p:nvPr/>
          </p:nvSpPr>
          <p:spPr>
            <a:xfrm>
              <a:off x="4882393" y="1208015"/>
              <a:ext cx="1694576" cy="1140902"/>
            </a:xfrm>
            <a:custGeom>
              <a:avLst/>
              <a:gdLst>
                <a:gd name="connsiteX0" fmla="*/ 159390 w 1694576"/>
                <a:gd name="connsiteY0" fmla="*/ 1140902 h 1140902"/>
                <a:gd name="connsiteX1" fmla="*/ 50334 w 1694576"/>
                <a:gd name="connsiteY1" fmla="*/ 1048624 h 1140902"/>
                <a:gd name="connsiteX2" fmla="*/ 0 w 1694576"/>
                <a:gd name="connsiteY2" fmla="*/ 704675 h 1140902"/>
                <a:gd name="connsiteX3" fmla="*/ 1560352 w 1694576"/>
                <a:gd name="connsiteY3" fmla="*/ 0 h 1140902"/>
                <a:gd name="connsiteX4" fmla="*/ 1694576 w 1694576"/>
                <a:gd name="connsiteY4" fmla="*/ 385893 h 1140902"/>
                <a:gd name="connsiteX5" fmla="*/ 1694576 w 1694576"/>
                <a:gd name="connsiteY5" fmla="*/ 427838 h 1140902"/>
                <a:gd name="connsiteX6" fmla="*/ 159390 w 1694576"/>
                <a:gd name="connsiteY6" fmla="*/ 1140902 h 114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4576" h="1140902">
                  <a:moveTo>
                    <a:pt x="159390" y="1140902"/>
                  </a:moveTo>
                  <a:lnTo>
                    <a:pt x="50334" y="1048624"/>
                  </a:lnTo>
                  <a:lnTo>
                    <a:pt x="0" y="704675"/>
                  </a:lnTo>
                  <a:lnTo>
                    <a:pt x="1560352" y="0"/>
                  </a:lnTo>
                  <a:lnTo>
                    <a:pt x="1694576" y="385893"/>
                  </a:lnTo>
                  <a:lnTo>
                    <a:pt x="1694576" y="427838"/>
                  </a:lnTo>
                  <a:lnTo>
                    <a:pt x="159390" y="11409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93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D80282-C826-4EDF-9390-9567CF1E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4" y="184558"/>
            <a:ext cx="9420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D4ED73D4-393B-4415-A607-6E50098C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" y="226503"/>
            <a:ext cx="9713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9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63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7</cp:revision>
  <dcterms:created xsi:type="dcterms:W3CDTF">2021-09-28T14:31:08Z</dcterms:created>
  <dcterms:modified xsi:type="dcterms:W3CDTF">2021-09-28T14:49:32Z</dcterms:modified>
</cp:coreProperties>
</file>