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8322" y="58986"/>
            <a:ext cx="10591800" cy="7442200"/>
          </a:xfrm>
          <a:custGeom>
            <a:avLst/>
            <a:gdLst/>
            <a:ahLst/>
            <a:cxnLst/>
            <a:rect l="l" t="t" r="r" b="b"/>
            <a:pathLst>
              <a:path w="10591800" h="7442200">
                <a:moveTo>
                  <a:pt x="0" y="0"/>
                </a:moveTo>
                <a:lnTo>
                  <a:pt x="10591801" y="0"/>
                </a:lnTo>
                <a:lnTo>
                  <a:pt x="10591801" y="7442203"/>
                </a:lnTo>
                <a:lnTo>
                  <a:pt x="0" y="7442203"/>
                </a:lnTo>
                <a:lnTo>
                  <a:pt x="0" y="0"/>
                </a:lnTo>
                <a:close/>
              </a:path>
            </a:pathLst>
          </a:custGeom>
          <a:solidFill>
            <a:srgbClr val="FFDD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00978" y="229474"/>
            <a:ext cx="9974580" cy="6979920"/>
          </a:xfrm>
          <a:custGeom>
            <a:avLst/>
            <a:gdLst/>
            <a:ahLst/>
            <a:cxnLst/>
            <a:rect l="l" t="t" r="r" b="b"/>
            <a:pathLst>
              <a:path w="9974580" h="6979920">
                <a:moveTo>
                  <a:pt x="0" y="0"/>
                </a:moveTo>
                <a:lnTo>
                  <a:pt x="9974383" y="0"/>
                </a:lnTo>
                <a:lnTo>
                  <a:pt x="9974383" y="6979593"/>
                </a:lnTo>
                <a:lnTo>
                  <a:pt x="0" y="6979593"/>
                </a:lnTo>
                <a:lnTo>
                  <a:pt x="0" y="0"/>
                </a:lnTo>
                <a:close/>
              </a:path>
            </a:pathLst>
          </a:custGeom>
          <a:ln w="359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960808" y="1118670"/>
            <a:ext cx="5448938" cy="455054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6146553" y="892709"/>
            <a:ext cx="2727325" cy="2906395"/>
          </a:xfrm>
          <a:custGeom>
            <a:avLst/>
            <a:gdLst/>
            <a:ahLst/>
            <a:cxnLst/>
            <a:rect l="l" t="t" r="r" b="b"/>
            <a:pathLst>
              <a:path w="2727325" h="2906395">
                <a:moveTo>
                  <a:pt x="827514" y="0"/>
                </a:moveTo>
                <a:lnTo>
                  <a:pt x="681047" y="894112"/>
                </a:lnTo>
                <a:lnTo>
                  <a:pt x="398496" y="1844285"/>
                </a:lnTo>
                <a:lnTo>
                  <a:pt x="123576" y="2598905"/>
                </a:lnTo>
                <a:lnTo>
                  <a:pt x="0" y="2906359"/>
                </a:lnTo>
                <a:lnTo>
                  <a:pt x="347836" y="2684732"/>
                </a:lnTo>
                <a:lnTo>
                  <a:pt x="1154792" y="2092857"/>
                </a:lnTo>
                <a:lnTo>
                  <a:pt x="2066035" y="1240245"/>
                </a:lnTo>
                <a:lnTo>
                  <a:pt x="2726733" y="236405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6107990" y="3765105"/>
            <a:ext cx="71895" cy="6886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1676603" y="878802"/>
            <a:ext cx="4456430" cy="2920365"/>
          </a:xfrm>
          <a:custGeom>
            <a:avLst/>
            <a:gdLst/>
            <a:ahLst/>
            <a:cxnLst/>
            <a:rect l="l" t="t" r="r" b="b"/>
            <a:pathLst>
              <a:path w="4456430" h="2920365">
                <a:moveTo>
                  <a:pt x="0" y="23738"/>
                </a:moveTo>
                <a:lnTo>
                  <a:pt x="850833" y="933917"/>
                </a:lnTo>
                <a:lnTo>
                  <a:pt x="2365545" y="1878754"/>
                </a:lnTo>
                <a:lnTo>
                  <a:pt x="3811579" y="2620215"/>
                </a:lnTo>
                <a:lnTo>
                  <a:pt x="4456381" y="2920265"/>
                </a:lnTo>
                <a:lnTo>
                  <a:pt x="4034144" y="2575439"/>
                </a:lnTo>
                <a:lnTo>
                  <a:pt x="3113361" y="1757373"/>
                </a:lnTo>
                <a:lnTo>
                  <a:pt x="2212928" y="790687"/>
                </a:lnTo>
                <a:lnTo>
                  <a:pt x="1851738" y="0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4840837" y="892709"/>
            <a:ext cx="1319530" cy="2906395"/>
          </a:xfrm>
          <a:custGeom>
            <a:avLst/>
            <a:gdLst/>
            <a:ahLst/>
            <a:cxnLst/>
            <a:rect l="l" t="t" r="r" b="b"/>
            <a:pathLst>
              <a:path w="1319529" h="2906395">
                <a:moveTo>
                  <a:pt x="0" y="3478"/>
                </a:moveTo>
                <a:lnTo>
                  <a:pt x="188967" y="791448"/>
                </a:lnTo>
                <a:lnTo>
                  <a:pt x="644376" y="1752158"/>
                </a:lnTo>
                <a:lnTo>
                  <a:pt x="1107416" y="2564249"/>
                </a:lnTo>
                <a:lnTo>
                  <a:pt x="1319277" y="2906359"/>
                </a:lnTo>
                <a:lnTo>
                  <a:pt x="1260987" y="2546106"/>
                </a:lnTo>
                <a:lnTo>
                  <a:pt x="1137836" y="1703487"/>
                </a:lnTo>
                <a:lnTo>
                  <a:pt x="1027402" y="735715"/>
                </a:lnTo>
                <a:lnTo>
                  <a:pt x="1007264" y="0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6132984" y="2950801"/>
            <a:ext cx="2740660" cy="1543685"/>
          </a:xfrm>
          <a:custGeom>
            <a:avLst/>
            <a:gdLst/>
            <a:ahLst/>
            <a:cxnLst/>
            <a:rect l="l" t="t" r="r" b="b"/>
            <a:pathLst>
              <a:path w="2740659" h="1543685">
                <a:moveTo>
                  <a:pt x="2740301" y="0"/>
                </a:moveTo>
                <a:lnTo>
                  <a:pt x="1682591" y="218368"/>
                </a:lnTo>
                <a:lnTo>
                  <a:pt x="810561" y="495402"/>
                </a:lnTo>
                <a:lnTo>
                  <a:pt x="218326" y="733325"/>
                </a:lnTo>
                <a:lnTo>
                  <a:pt x="0" y="834360"/>
                </a:lnTo>
                <a:lnTo>
                  <a:pt x="324944" y="843486"/>
                </a:lnTo>
                <a:lnTo>
                  <a:pt x="1093746" y="917796"/>
                </a:lnTo>
                <a:lnTo>
                  <a:pt x="1997359" y="1127689"/>
                </a:lnTo>
                <a:lnTo>
                  <a:pt x="2726736" y="1543564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6146553" y="3785162"/>
            <a:ext cx="2727325" cy="2155825"/>
          </a:xfrm>
          <a:custGeom>
            <a:avLst/>
            <a:gdLst/>
            <a:ahLst/>
            <a:cxnLst/>
            <a:rect l="l" t="t" r="r" b="b"/>
            <a:pathLst>
              <a:path w="2727325" h="2155825">
                <a:moveTo>
                  <a:pt x="2726733" y="1960746"/>
                </a:moveTo>
                <a:lnTo>
                  <a:pt x="2237728" y="1296517"/>
                </a:lnTo>
                <a:lnTo>
                  <a:pt x="1307409" y="662273"/>
                </a:lnTo>
                <a:lnTo>
                  <a:pt x="405068" y="187079"/>
                </a:lnTo>
                <a:lnTo>
                  <a:pt x="0" y="0"/>
                </a:lnTo>
                <a:lnTo>
                  <a:pt x="225532" y="246831"/>
                </a:lnTo>
                <a:lnTo>
                  <a:pt x="725773" y="837837"/>
                </a:lnTo>
                <a:lnTo>
                  <a:pt x="1236188" y="1548781"/>
                </a:lnTo>
                <a:lnTo>
                  <a:pt x="1492243" y="2155431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4993455" y="3804223"/>
            <a:ext cx="1275715" cy="2136775"/>
          </a:xfrm>
          <a:custGeom>
            <a:avLst/>
            <a:gdLst/>
            <a:ahLst/>
            <a:cxnLst/>
            <a:rect l="l" t="t" r="r" b="b"/>
            <a:pathLst>
              <a:path w="1275714" h="2136775">
                <a:moveTo>
                  <a:pt x="1275187" y="2122463"/>
                </a:moveTo>
                <a:lnTo>
                  <a:pt x="1245074" y="2093479"/>
                </a:lnTo>
                <a:lnTo>
                  <a:pt x="1217037" y="2061654"/>
                </a:lnTo>
                <a:lnTo>
                  <a:pt x="1191019" y="2027131"/>
                </a:lnTo>
                <a:lnTo>
                  <a:pt x="1166959" y="1990053"/>
                </a:lnTo>
                <a:lnTo>
                  <a:pt x="1144798" y="1950564"/>
                </a:lnTo>
                <a:lnTo>
                  <a:pt x="1124476" y="1908806"/>
                </a:lnTo>
                <a:lnTo>
                  <a:pt x="1105934" y="1864923"/>
                </a:lnTo>
                <a:lnTo>
                  <a:pt x="1089111" y="1819056"/>
                </a:lnTo>
                <a:lnTo>
                  <a:pt x="1073949" y="1771351"/>
                </a:lnTo>
                <a:lnTo>
                  <a:pt x="1060389" y="1721948"/>
                </a:lnTo>
                <a:lnTo>
                  <a:pt x="1048369" y="1670993"/>
                </a:lnTo>
                <a:lnTo>
                  <a:pt x="1037831" y="1618627"/>
                </a:lnTo>
                <a:lnTo>
                  <a:pt x="1028715" y="1564993"/>
                </a:lnTo>
                <a:lnTo>
                  <a:pt x="1020962" y="1510236"/>
                </a:lnTo>
                <a:lnTo>
                  <a:pt x="1014512" y="1454497"/>
                </a:lnTo>
                <a:lnTo>
                  <a:pt x="1009305" y="1397920"/>
                </a:lnTo>
                <a:lnTo>
                  <a:pt x="1005282" y="1340647"/>
                </a:lnTo>
                <a:lnTo>
                  <a:pt x="1002383" y="1282823"/>
                </a:lnTo>
                <a:lnTo>
                  <a:pt x="1000548" y="1224589"/>
                </a:lnTo>
                <a:lnTo>
                  <a:pt x="999719" y="1166090"/>
                </a:lnTo>
                <a:lnTo>
                  <a:pt x="999835" y="1107467"/>
                </a:lnTo>
                <a:lnTo>
                  <a:pt x="1000838" y="1048865"/>
                </a:lnTo>
                <a:lnTo>
                  <a:pt x="1002666" y="990426"/>
                </a:lnTo>
                <a:lnTo>
                  <a:pt x="1005261" y="932293"/>
                </a:lnTo>
                <a:lnTo>
                  <a:pt x="1008564" y="874609"/>
                </a:lnTo>
                <a:lnTo>
                  <a:pt x="1012514" y="817517"/>
                </a:lnTo>
                <a:lnTo>
                  <a:pt x="1017052" y="761161"/>
                </a:lnTo>
                <a:lnTo>
                  <a:pt x="1022118" y="705683"/>
                </a:lnTo>
                <a:lnTo>
                  <a:pt x="1027653" y="651227"/>
                </a:lnTo>
                <a:lnTo>
                  <a:pt x="1033597" y="597935"/>
                </a:lnTo>
                <a:lnTo>
                  <a:pt x="1039891" y="545950"/>
                </a:lnTo>
                <a:lnTo>
                  <a:pt x="1046475" y="495416"/>
                </a:lnTo>
                <a:lnTo>
                  <a:pt x="1053290" y="446476"/>
                </a:lnTo>
                <a:lnTo>
                  <a:pt x="1060275" y="399272"/>
                </a:lnTo>
                <a:lnTo>
                  <a:pt x="1067372" y="353948"/>
                </a:lnTo>
                <a:lnTo>
                  <a:pt x="1074521" y="310647"/>
                </a:lnTo>
                <a:lnTo>
                  <a:pt x="1081661" y="269512"/>
                </a:lnTo>
                <a:lnTo>
                  <a:pt x="1088735" y="230685"/>
                </a:lnTo>
                <a:lnTo>
                  <a:pt x="1102440" y="160531"/>
                </a:lnTo>
                <a:lnTo>
                  <a:pt x="1115162" y="101329"/>
                </a:lnTo>
                <a:lnTo>
                  <a:pt x="1126421" y="54223"/>
                </a:lnTo>
                <a:lnTo>
                  <a:pt x="1139529" y="8748"/>
                </a:lnTo>
                <a:lnTo>
                  <a:pt x="1141648" y="2411"/>
                </a:lnTo>
                <a:lnTo>
                  <a:pt x="1142119" y="0"/>
                </a:lnTo>
                <a:lnTo>
                  <a:pt x="1121317" y="42369"/>
                </a:lnTo>
                <a:lnTo>
                  <a:pt x="1103041" y="82328"/>
                </a:lnTo>
                <a:lnTo>
                  <a:pt x="1079622" y="133902"/>
                </a:lnTo>
                <a:lnTo>
                  <a:pt x="1066098" y="163724"/>
                </a:lnTo>
                <a:lnTo>
                  <a:pt x="1051425" y="196067"/>
                </a:lnTo>
                <a:lnTo>
                  <a:pt x="1035648" y="230802"/>
                </a:lnTo>
                <a:lnTo>
                  <a:pt x="1018813" y="267801"/>
                </a:lnTo>
                <a:lnTo>
                  <a:pt x="1000965" y="306936"/>
                </a:lnTo>
                <a:lnTo>
                  <a:pt x="982150" y="348080"/>
                </a:lnTo>
                <a:lnTo>
                  <a:pt x="962413" y="391104"/>
                </a:lnTo>
                <a:lnTo>
                  <a:pt x="941800" y="435882"/>
                </a:lnTo>
                <a:lnTo>
                  <a:pt x="920356" y="482284"/>
                </a:lnTo>
                <a:lnTo>
                  <a:pt x="898127" y="530183"/>
                </a:lnTo>
                <a:lnTo>
                  <a:pt x="875159" y="579451"/>
                </a:lnTo>
                <a:lnTo>
                  <a:pt x="851496" y="629960"/>
                </a:lnTo>
                <a:lnTo>
                  <a:pt x="827184" y="681583"/>
                </a:lnTo>
                <a:lnTo>
                  <a:pt x="802270" y="734191"/>
                </a:lnTo>
                <a:lnTo>
                  <a:pt x="776797" y="787656"/>
                </a:lnTo>
                <a:lnTo>
                  <a:pt x="750812" y="841851"/>
                </a:lnTo>
                <a:lnTo>
                  <a:pt x="724361" y="896648"/>
                </a:lnTo>
                <a:lnTo>
                  <a:pt x="697488" y="951919"/>
                </a:lnTo>
                <a:lnTo>
                  <a:pt x="670240" y="1007536"/>
                </a:lnTo>
                <a:lnTo>
                  <a:pt x="642661" y="1063372"/>
                </a:lnTo>
                <a:lnTo>
                  <a:pt x="614798" y="1119297"/>
                </a:lnTo>
                <a:lnTo>
                  <a:pt x="586695" y="1175185"/>
                </a:lnTo>
                <a:lnTo>
                  <a:pt x="558399" y="1230907"/>
                </a:lnTo>
                <a:lnTo>
                  <a:pt x="529955" y="1286336"/>
                </a:lnTo>
                <a:lnTo>
                  <a:pt x="501407" y="1341344"/>
                </a:lnTo>
                <a:lnTo>
                  <a:pt x="472803" y="1395802"/>
                </a:lnTo>
                <a:lnTo>
                  <a:pt x="444186" y="1449584"/>
                </a:lnTo>
                <a:lnTo>
                  <a:pt x="415604" y="1502560"/>
                </a:lnTo>
                <a:lnTo>
                  <a:pt x="387101" y="1554604"/>
                </a:lnTo>
                <a:lnTo>
                  <a:pt x="358722" y="1605587"/>
                </a:lnTo>
                <a:lnTo>
                  <a:pt x="330514" y="1655382"/>
                </a:lnTo>
                <a:lnTo>
                  <a:pt x="302521" y="1703860"/>
                </a:lnTo>
                <a:lnTo>
                  <a:pt x="274790" y="1750894"/>
                </a:lnTo>
                <a:lnTo>
                  <a:pt x="247365" y="1796356"/>
                </a:lnTo>
                <a:lnTo>
                  <a:pt x="220293" y="1840118"/>
                </a:lnTo>
                <a:lnTo>
                  <a:pt x="193618" y="1882051"/>
                </a:lnTo>
                <a:lnTo>
                  <a:pt x="167387" y="1922029"/>
                </a:lnTo>
                <a:lnTo>
                  <a:pt x="141644" y="1959923"/>
                </a:lnTo>
                <a:lnTo>
                  <a:pt x="116436" y="1995606"/>
                </a:lnTo>
                <a:lnTo>
                  <a:pt x="91807" y="2028949"/>
                </a:lnTo>
                <a:lnTo>
                  <a:pt x="67804" y="2059825"/>
                </a:lnTo>
                <a:lnTo>
                  <a:pt x="21854" y="2113663"/>
                </a:lnTo>
                <a:lnTo>
                  <a:pt x="0" y="2136369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1819043" y="3781890"/>
            <a:ext cx="4333875" cy="2159000"/>
          </a:xfrm>
          <a:custGeom>
            <a:avLst/>
            <a:gdLst/>
            <a:ahLst/>
            <a:cxnLst/>
            <a:rect l="l" t="t" r="r" b="b"/>
            <a:pathLst>
              <a:path w="4333875" h="2159000">
                <a:moveTo>
                  <a:pt x="1587204" y="2144796"/>
                </a:moveTo>
                <a:lnTo>
                  <a:pt x="1640095" y="2129764"/>
                </a:lnTo>
                <a:lnTo>
                  <a:pt x="1698797" y="2107869"/>
                </a:lnTo>
                <a:lnTo>
                  <a:pt x="1762911" y="2079497"/>
                </a:lnTo>
                <a:lnTo>
                  <a:pt x="1832041" y="2045035"/>
                </a:lnTo>
                <a:lnTo>
                  <a:pt x="1868363" y="2025640"/>
                </a:lnTo>
                <a:lnTo>
                  <a:pt x="1905790" y="2004867"/>
                </a:lnTo>
                <a:lnTo>
                  <a:pt x="1944273" y="1982765"/>
                </a:lnTo>
                <a:lnTo>
                  <a:pt x="1983762" y="1959381"/>
                </a:lnTo>
                <a:lnTo>
                  <a:pt x="2024207" y="1934763"/>
                </a:lnTo>
                <a:lnTo>
                  <a:pt x="2065559" y="1908961"/>
                </a:lnTo>
                <a:lnTo>
                  <a:pt x="2107768" y="1882022"/>
                </a:lnTo>
                <a:lnTo>
                  <a:pt x="2150785" y="1853994"/>
                </a:lnTo>
                <a:lnTo>
                  <a:pt x="2194559" y="1824926"/>
                </a:lnTo>
                <a:lnTo>
                  <a:pt x="2239042" y="1794866"/>
                </a:lnTo>
                <a:lnTo>
                  <a:pt x="2284184" y="1763862"/>
                </a:lnTo>
                <a:lnTo>
                  <a:pt x="2329935" y="1731962"/>
                </a:lnTo>
                <a:lnTo>
                  <a:pt x="2376246" y="1699215"/>
                </a:lnTo>
                <a:lnTo>
                  <a:pt x="2423067" y="1665668"/>
                </a:lnTo>
                <a:lnTo>
                  <a:pt x="2470348" y="1631371"/>
                </a:lnTo>
                <a:lnTo>
                  <a:pt x="2518040" y="1596371"/>
                </a:lnTo>
                <a:lnTo>
                  <a:pt x="2566093" y="1560717"/>
                </a:lnTo>
                <a:lnTo>
                  <a:pt x="2614457" y="1524456"/>
                </a:lnTo>
                <a:lnTo>
                  <a:pt x="2663084" y="1487638"/>
                </a:lnTo>
                <a:lnTo>
                  <a:pt x="2711923" y="1450310"/>
                </a:lnTo>
                <a:lnTo>
                  <a:pt x="2760925" y="1412520"/>
                </a:lnTo>
                <a:lnTo>
                  <a:pt x="2810040" y="1374317"/>
                </a:lnTo>
                <a:lnTo>
                  <a:pt x="2859218" y="1335748"/>
                </a:lnTo>
                <a:lnTo>
                  <a:pt x="2908411" y="1296864"/>
                </a:lnTo>
                <a:lnTo>
                  <a:pt x="2957568" y="1257710"/>
                </a:lnTo>
                <a:lnTo>
                  <a:pt x="3006640" y="1218336"/>
                </a:lnTo>
                <a:lnTo>
                  <a:pt x="3055577" y="1178790"/>
                </a:lnTo>
                <a:lnTo>
                  <a:pt x="3104329" y="1139121"/>
                </a:lnTo>
                <a:lnTo>
                  <a:pt x="3152848" y="1099375"/>
                </a:lnTo>
                <a:lnTo>
                  <a:pt x="3201082" y="1059603"/>
                </a:lnTo>
                <a:lnTo>
                  <a:pt x="3248984" y="1019851"/>
                </a:lnTo>
                <a:lnTo>
                  <a:pt x="3296503" y="980168"/>
                </a:lnTo>
                <a:lnTo>
                  <a:pt x="3343589" y="940602"/>
                </a:lnTo>
                <a:lnTo>
                  <a:pt x="3390194" y="901203"/>
                </a:lnTo>
                <a:lnTo>
                  <a:pt x="3436267" y="862016"/>
                </a:lnTo>
                <a:lnTo>
                  <a:pt x="3481758" y="823092"/>
                </a:lnTo>
                <a:lnTo>
                  <a:pt x="3526619" y="784479"/>
                </a:lnTo>
                <a:lnTo>
                  <a:pt x="3570799" y="746223"/>
                </a:lnTo>
                <a:lnTo>
                  <a:pt x="3614250" y="708375"/>
                </a:lnTo>
                <a:lnTo>
                  <a:pt x="3656920" y="670981"/>
                </a:lnTo>
                <a:lnTo>
                  <a:pt x="3698762" y="634091"/>
                </a:lnTo>
                <a:lnTo>
                  <a:pt x="3739725" y="597752"/>
                </a:lnTo>
                <a:lnTo>
                  <a:pt x="3779759" y="562013"/>
                </a:lnTo>
                <a:lnTo>
                  <a:pt x="3818815" y="526922"/>
                </a:lnTo>
                <a:lnTo>
                  <a:pt x="3856844" y="492527"/>
                </a:lnTo>
                <a:lnTo>
                  <a:pt x="3893795" y="458876"/>
                </a:lnTo>
                <a:lnTo>
                  <a:pt x="3929620" y="426018"/>
                </a:lnTo>
                <a:lnTo>
                  <a:pt x="3964268" y="394001"/>
                </a:lnTo>
                <a:lnTo>
                  <a:pt x="3997690" y="362873"/>
                </a:lnTo>
                <a:lnTo>
                  <a:pt x="4029837" y="332683"/>
                </a:lnTo>
                <a:lnTo>
                  <a:pt x="4060658" y="303478"/>
                </a:lnTo>
                <a:lnTo>
                  <a:pt x="4090105" y="275307"/>
                </a:lnTo>
                <a:lnTo>
                  <a:pt x="4118127" y="248218"/>
                </a:lnTo>
                <a:lnTo>
                  <a:pt x="4169700" y="197478"/>
                </a:lnTo>
                <a:lnTo>
                  <a:pt x="4214980" y="151646"/>
                </a:lnTo>
                <a:lnTo>
                  <a:pt x="4253570" y="111107"/>
                </a:lnTo>
                <a:lnTo>
                  <a:pt x="4285073" y="76247"/>
                </a:lnTo>
                <a:lnTo>
                  <a:pt x="4318174" y="35449"/>
                </a:lnTo>
                <a:lnTo>
                  <a:pt x="4333801" y="4529"/>
                </a:lnTo>
                <a:lnTo>
                  <a:pt x="4332287" y="1313"/>
                </a:lnTo>
                <a:lnTo>
                  <a:pt x="4328505" y="0"/>
                </a:lnTo>
                <a:lnTo>
                  <a:pt x="4322406" y="636"/>
                </a:lnTo>
                <a:lnTo>
                  <a:pt x="4281236" y="17663"/>
                </a:lnTo>
                <a:lnTo>
                  <a:pt x="4232108" y="42144"/>
                </a:lnTo>
                <a:lnTo>
                  <a:pt x="4190717" y="63739"/>
                </a:lnTo>
                <a:lnTo>
                  <a:pt x="4142755" y="89324"/>
                </a:lnTo>
                <a:lnTo>
                  <a:pt x="4088514" y="118701"/>
                </a:lnTo>
                <a:lnTo>
                  <a:pt x="4028284" y="151672"/>
                </a:lnTo>
                <a:lnTo>
                  <a:pt x="3962358" y="188040"/>
                </a:lnTo>
                <a:lnTo>
                  <a:pt x="3927350" y="207436"/>
                </a:lnTo>
                <a:lnTo>
                  <a:pt x="3891027" y="227607"/>
                </a:lnTo>
                <a:lnTo>
                  <a:pt x="3853426" y="248528"/>
                </a:lnTo>
                <a:lnTo>
                  <a:pt x="3814582" y="270174"/>
                </a:lnTo>
                <a:lnTo>
                  <a:pt x="3774533" y="292522"/>
                </a:lnTo>
                <a:lnTo>
                  <a:pt x="3733315" y="315546"/>
                </a:lnTo>
                <a:lnTo>
                  <a:pt x="3690965" y="339221"/>
                </a:lnTo>
                <a:lnTo>
                  <a:pt x="3647518" y="363523"/>
                </a:lnTo>
                <a:lnTo>
                  <a:pt x="3603011" y="388427"/>
                </a:lnTo>
                <a:lnTo>
                  <a:pt x="3557480" y="413908"/>
                </a:lnTo>
                <a:lnTo>
                  <a:pt x="3510963" y="439942"/>
                </a:lnTo>
                <a:lnTo>
                  <a:pt x="3463495" y="466504"/>
                </a:lnTo>
                <a:lnTo>
                  <a:pt x="3415113" y="493569"/>
                </a:lnTo>
                <a:lnTo>
                  <a:pt x="3365854" y="521113"/>
                </a:lnTo>
                <a:lnTo>
                  <a:pt x="3315753" y="549111"/>
                </a:lnTo>
                <a:lnTo>
                  <a:pt x="3264847" y="577537"/>
                </a:lnTo>
                <a:lnTo>
                  <a:pt x="3213173" y="606368"/>
                </a:lnTo>
                <a:lnTo>
                  <a:pt x="3160768" y="635579"/>
                </a:lnTo>
                <a:lnTo>
                  <a:pt x="3107666" y="665144"/>
                </a:lnTo>
                <a:lnTo>
                  <a:pt x="3053906" y="695040"/>
                </a:lnTo>
                <a:lnTo>
                  <a:pt x="2999522" y="725241"/>
                </a:lnTo>
                <a:lnTo>
                  <a:pt x="2944553" y="755724"/>
                </a:lnTo>
                <a:lnTo>
                  <a:pt x="2889034" y="786462"/>
                </a:lnTo>
                <a:lnTo>
                  <a:pt x="2833001" y="817432"/>
                </a:lnTo>
                <a:lnTo>
                  <a:pt x="2776492" y="848608"/>
                </a:lnTo>
                <a:lnTo>
                  <a:pt x="2719542" y="879967"/>
                </a:lnTo>
                <a:lnTo>
                  <a:pt x="2662188" y="911483"/>
                </a:lnTo>
                <a:lnTo>
                  <a:pt x="2604466" y="943131"/>
                </a:lnTo>
                <a:lnTo>
                  <a:pt x="2546413" y="974888"/>
                </a:lnTo>
                <a:lnTo>
                  <a:pt x="2488066" y="1006727"/>
                </a:lnTo>
                <a:lnTo>
                  <a:pt x="2429460" y="1038625"/>
                </a:lnTo>
                <a:lnTo>
                  <a:pt x="2370632" y="1070557"/>
                </a:lnTo>
                <a:lnTo>
                  <a:pt x="2311619" y="1102498"/>
                </a:lnTo>
                <a:lnTo>
                  <a:pt x="2252456" y="1134423"/>
                </a:lnTo>
                <a:lnTo>
                  <a:pt x="2193181" y="1166308"/>
                </a:lnTo>
                <a:lnTo>
                  <a:pt x="2133830" y="1198127"/>
                </a:lnTo>
                <a:lnTo>
                  <a:pt x="2074439" y="1229857"/>
                </a:lnTo>
                <a:lnTo>
                  <a:pt x="2015045" y="1261473"/>
                </a:lnTo>
                <a:lnTo>
                  <a:pt x="1955684" y="1292949"/>
                </a:lnTo>
                <a:lnTo>
                  <a:pt x="1896393" y="1324261"/>
                </a:lnTo>
                <a:lnTo>
                  <a:pt x="1837207" y="1355385"/>
                </a:lnTo>
                <a:lnTo>
                  <a:pt x="1778164" y="1386295"/>
                </a:lnTo>
                <a:lnTo>
                  <a:pt x="1719300" y="1416968"/>
                </a:lnTo>
                <a:lnTo>
                  <a:pt x="1660651" y="1447377"/>
                </a:lnTo>
                <a:lnTo>
                  <a:pt x="1602253" y="1477499"/>
                </a:lnTo>
                <a:lnTo>
                  <a:pt x="1544144" y="1507310"/>
                </a:lnTo>
                <a:lnTo>
                  <a:pt x="1486360" y="1536783"/>
                </a:lnTo>
                <a:lnTo>
                  <a:pt x="1428936" y="1565894"/>
                </a:lnTo>
                <a:lnTo>
                  <a:pt x="1371910" y="1594620"/>
                </a:lnTo>
                <a:lnTo>
                  <a:pt x="1315318" y="1622934"/>
                </a:lnTo>
                <a:lnTo>
                  <a:pt x="1259196" y="1650813"/>
                </a:lnTo>
                <a:lnTo>
                  <a:pt x="1203580" y="1678231"/>
                </a:lnTo>
                <a:lnTo>
                  <a:pt x="1148508" y="1705164"/>
                </a:lnTo>
                <a:lnTo>
                  <a:pt x="1094016" y="1731587"/>
                </a:lnTo>
                <a:lnTo>
                  <a:pt x="1040139" y="1757476"/>
                </a:lnTo>
                <a:lnTo>
                  <a:pt x="986915" y="1782806"/>
                </a:lnTo>
                <a:lnTo>
                  <a:pt x="934380" y="1807551"/>
                </a:lnTo>
                <a:lnTo>
                  <a:pt x="882571" y="1831688"/>
                </a:lnTo>
                <a:lnTo>
                  <a:pt x="831523" y="1855192"/>
                </a:lnTo>
                <a:lnTo>
                  <a:pt x="781273" y="1878037"/>
                </a:lnTo>
                <a:lnTo>
                  <a:pt x="731857" y="1900200"/>
                </a:lnTo>
                <a:lnTo>
                  <a:pt x="683313" y="1921655"/>
                </a:lnTo>
                <a:lnTo>
                  <a:pt x="635677" y="1942378"/>
                </a:lnTo>
                <a:lnTo>
                  <a:pt x="588984" y="1962344"/>
                </a:lnTo>
                <a:lnTo>
                  <a:pt x="543271" y="1981529"/>
                </a:lnTo>
                <a:lnTo>
                  <a:pt x="498576" y="1999907"/>
                </a:lnTo>
                <a:lnTo>
                  <a:pt x="454933" y="2017454"/>
                </a:lnTo>
                <a:lnTo>
                  <a:pt x="412380" y="2034146"/>
                </a:lnTo>
                <a:lnTo>
                  <a:pt x="370954" y="2049957"/>
                </a:lnTo>
                <a:lnTo>
                  <a:pt x="330689" y="2064863"/>
                </a:lnTo>
                <a:lnTo>
                  <a:pt x="291624" y="2078839"/>
                </a:lnTo>
                <a:lnTo>
                  <a:pt x="253794" y="2091860"/>
                </a:lnTo>
                <a:lnTo>
                  <a:pt x="217236" y="2103902"/>
                </a:lnTo>
                <a:lnTo>
                  <a:pt x="148081" y="2124950"/>
                </a:lnTo>
                <a:lnTo>
                  <a:pt x="84450" y="2141784"/>
                </a:lnTo>
                <a:lnTo>
                  <a:pt x="26635" y="2154207"/>
                </a:lnTo>
                <a:lnTo>
                  <a:pt x="0" y="2158702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1656255" y="2909084"/>
            <a:ext cx="4481195" cy="1780539"/>
          </a:xfrm>
          <a:custGeom>
            <a:avLst/>
            <a:gdLst/>
            <a:ahLst/>
            <a:cxnLst/>
            <a:rect l="l" t="t" r="r" b="b"/>
            <a:pathLst>
              <a:path w="4481195" h="1780539">
                <a:moveTo>
                  <a:pt x="0" y="1779969"/>
                </a:moveTo>
                <a:lnTo>
                  <a:pt x="42080" y="1732584"/>
                </a:lnTo>
                <a:lnTo>
                  <a:pt x="91491" y="1686929"/>
                </a:lnTo>
                <a:lnTo>
                  <a:pt x="147896" y="1642973"/>
                </a:lnTo>
                <a:lnTo>
                  <a:pt x="210956" y="1600680"/>
                </a:lnTo>
                <a:lnTo>
                  <a:pt x="244877" y="1580148"/>
                </a:lnTo>
                <a:lnTo>
                  <a:pt x="280336" y="1560019"/>
                </a:lnTo>
                <a:lnTo>
                  <a:pt x="317291" y="1540289"/>
                </a:lnTo>
                <a:lnTo>
                  <a:pt x="355699" y="1520955"/>
                </a:lnTo>
                <a:lnTo>
                  <a:pt x="395519" y="1502011"/>
                </a:lnTo>
                <a:lnTo>
                  <a:pt x="436708" y="1483455"/>
                </a:lnTo>
                <a:lnTo>
                  <a:pt x="479224" y="1465281"/>
                </a:lnTo>
                <a:lnTo>
                  <a:pt x="523025" y="1447486"/>
                </a:lnTo>
                <a:lnTo>
                  <a:pt x="568069" y="1430066"/>
                </a:lnTo>
                <a:lnTo>
                  <a:pt x="614315" y="1413015"/>
                </a:lnTo>
                <a:lnTo>
                  <a:pt x="661718" y="1396331"/>
                </a:lnTo>
                <a:lnTo>
                  <a:pt x="710239" y="1380008"/>
                </a:lnTo>
                <a:lnTo>
                  <a:pt x="759834" y="1364044"/>
                </a:lnTo>
                <a:lnTo>
                  <a:pt x="810462" y="1348433"/>
                </a:lnTo>
                <a:lnTo>
                  <a:pt x="862080" y="1333171"/>
                </a:lnTo>
                <a:lnTo>
                  <a:pt x="914646" y="1318254"/>
                </a:lnTo>
                <a:lnTo>
                  <a:pt x="968119" y="1303679"/>
                </a:lnTo>
                <a:lnTo>
                  <a:pt x="1022455" y="1289440"/>
                </a:lnTo>
                <a:lnTo>
                  <a:pt x="1077613" y="1275535"/>
                </a:lnTo>
                <a:lnTo>
                  <a:pt x="1133552" y="1261957"/>
                </a:lnTo>
                <a:lnTo>
                  <a:pt x="1190228" y="1248705"/>
                </a:lnTo>
                <a:lnTo>
                  <a:pt x="1247599" y="1235772"/>
                </a:lnTo>
                <a:lnTo>
                  <a:pt x="1305624" y="1223155"/>
                </a:lnTo>
                <a:lnTo>
                  <a:pt x="1364260" y="1210851"/>
                </a:lnTo>
                <a:lnTo>
                  <a:pt x="1423466" y="1198854"/>
                </a:lnTo>
                <a:lnTo>
                  <a:pt x="1483199" y="1187161"/>
                </a:lnTo>
                <a:lnTo>
                  <a:pt x="1543417" y="1175767"/>
                </a:lnTo>
                <a:lnTo>
                  <a:pt x="1604077" y="1164668"/>
                </a:lnTo>
                <a:lnTo>
                  <a:pt x="1665139" y="1153860"/>
                </a:lnTo>
                <a:lnTo>
                  <a:pt x="1726559" y="1143340"/>
                </a:lnTo>
                <a:lnTo>
                  <a:pt x="1788296" y="1133102"/>
                </a:lnTo>
                <a:lnTo>
                  <a:pt x="1850308" y="1123142"/>
                </a:lnTo>
                <a:lnTo>
                  <a:pt x="1912552" y="1113457"/>
                </a:lnTo>
                <a:lnTo>
                  <a:pt x="1974986" y="1104042"/>
                </a:lnTo>
                <a:lnTo>
                  <a:pt x="2037568" y="1094894"/>
                </a:lnTo>
                <a:lnTo>
                  <a:pt x="2100257" y="1086007"/>
                </a:lnTo>
                <a:lnTo>
                  <a:pt x="2163009" y="1077378"/>
                </a:lnTo>
                <a:lnTo>
                  <a:pt x="2225783" y="1069002"/>
                </a:lnTo>
                <a:lnTo>
                  <a:pt x="2288537" y="1060876"/>
                </a:lnTo>
                <a:lnTo>
                  <a:pt x="2351229" y="1052995"/>
                </a:lnTo>
                <a:lnTo>
                  <a:pt x="2413816" y="1045355"/>
                </a:lnTo>
                <a:lnTo>
                  <a:pt x="2476257" y="1037952"/>
                </a:lnTo>
                <a:lnTo>
                  <a:pt x="2538509" y="1030782"/>
                </a:lnTo>
                <a:lnTo>
                  <a:pt x="2600530" y="1023840"/>
                </a:lnTo>
                <a:lnTo>
                  <a:pt x="2662278" y="1017123"/>
                </a:lnTo>
                <a:lnTo>
                  <a:pt x="2723711" y="1010626"/>
                </a:lnTo>
                <a:lnTo>
                  <a:pt x="2784787" y="1004345"/>
                </a:lnTo>
                <a:lnTo>
                  <a:pt x="2845464" y="998276"/>
                </a:lnTo>
                <a:lnTo>
                  <a:pt x="2905700" y="992414"/>
                </a:lnTo>
                <a:lnTo>
                  <a:pt x="2965452" y="986756"/>
                </a:lnTo>
                <a:lnTo>
                  <a:pt x="3024678" y="981298"/>
                </a:lnTo>
                <a:lnTo>
                  <a:pt x="3083337" y="976035"/>
                </a:lnTo>
                <a:lnTo>
                  <a:pt x="3141386" y="970962"/>
                </a:lnTo>
                <a:lnTo>
                  <a:pt x="3198784" y="966077"/>
                </a:lnTo>
                <a:lnTo>
                  <a:pt x="3255487" y="961375"/>
                </a:lnTo>
                <a:lnTo>
                  <a:pt x="3311454" y="956851"/>
                </a:lnTo>
                <a:lnTo>
                  <a:pt x="3366643" y="952501"/>
                </a:lnTo>
                <a:lnTo>
                  <a:pt x="3421012" y="948321"/>
                </a:lnTo>
                <a:lnTo>
                  <a:pt x="3474518" y="944308"/>
                </a:lnTo>
                <a:lnTo>
                  <a:pt x="3527120" y="940457"/>
                </a:lnTo>
                <a:lnTo>
                  <a:pt x="3578775" y="936763"/>
                </a:lnTo>
                <a:lnTo>
                  <a:pt x="3629441" y="933223"/>
                </a:lnTo>
                <a:lnTo>
                  <a:pt x="3679076" y="929832"/>
                </a:lnTo>
                <a:lnTo>
                  <a:pt x="3727639" y="926586"/>
                </a:lnTo>
                <a:lnTo>
                  <a:pt x="3775086" y="923482"/>
                </a:lnTo>
                <a:lnTo>
                  <a:pt x="3821377" y="920514"/>
                </a:lnTo>
                <a:lnTo>
                  <a:pt x="3866468" y="917679"/>
                </a:lnTo>
                <a:lnTo>
                  <a:pt x="3910317" y="914973"/>
                </a:lnTo>
                <a:lnTo>
                  <a:pt x="3952883" y="912391"/>
                </a:lnTo>
                <a:lnTo>
                  <a:pt x="3994124" y="909929"/>
                </a:lnTo>
                <a:lnTo>
                  <a:pt x="4033997" y="907583"/>
                </a:lnTo>
                <a:lnTo>
                  <a:pt x="4072460" y="905349"/>
                </a:lnTo>
                <a:lnTo>
                  <a:pt x="4144987" y="901201"/>
                </a:lnTo>
                <a:lnTo>
                  <a:pt x="4211371" y="897450"/>
                </a:lnTo>
                <a:lnTo>
                  <a:pt x="4242153" y="895713"/>
                </a:lnTo>
                <a:lnTo>
                  <a:pt x="4298688" y="892495"/>
                </a:lnTo>
                <a:lnTo>
                  <a:pt x="4348236" y="889592"/>
                </a:lnTo>
                <a:lnTo>
                  <a:pt x="4390460" y="886970"/>
                </a:lnTo>
                <a:lnTo>
                  <a:pt x="4439327" y="883490"/>
                </a:lnTo>
                <a:lnTo>
                  <a:pt x="4479383" y="878622"/>
                </a:lnTo>
                <a:lnTo>
                  <a:pt x="4480807" y="877751"/>
                </a:lnTo>
                <a:lnTo>
                  <a:pt x="4479936" y="876904"/>
                </a:lnTo>
                <a:lnTo>
                  <a:pt x="4437486" y="870727"/>
                </a:lnTo>
                <a:lnTo>
                  <a:pt x="4383114" y="864432"/>
                </a:lnTo>
                <a:lnTo>
                  <a:pt x="4335784" y="859167"/>
                </a:lnTo>
                <a:lnTo>
                  <a:pt x="4280084" y="853060"/>
                </a:lnTo>
                <a:lnTo>
                  <a:pt x="4216434" y="846121"/>
                </a:lnTo>
                <a:lnTo>
                  <a:pt x="4181762" y="842341"/>
                </a:lnTo>
                <a:lnTo>
                  <a:pt x="4106984" y="834171"/>
                </a:lnTo>
                <a:lnTo>
                  <a:pt x="4066986" y="829783"/>
                </a:lnTo>
                <a:lnTo>
                  <a:pt x="4025317" y="825193"/>
                </a:lnTo>
                <a:lnTo>
                  <a:pt x="3982033" y="820404"/>
                </a:lnTo>
                <a:lnTo>
                  <a:pt x="3937184" y="815417"/>
                </a:lnTo>
                <a:lnTo>
                  <a:pt x="3890825" y="810233"/>
                </a:lnTo>
                <a:lnTo>
                  <a:pt x="3843008" y="804853"/>
                </a:lnTo>
                <a:lnTo>
                  <a:pt x="3793787" y="799279"/>
                </a:lnTo>
                <a:lnTo>
                  <a:pt x="3743213" y="793511"/>
                </a:lnTo>
                <a:lnTo>
                  <a:pt x="3691340" y="787552"/>
                </a:lnTo>
                <a:lnTo>
                  <a:pt x="3638221" y="781402"/>
                </a:lnTo>
                <a:lnTo>
                  <a:pt x="3583909" y="775062"/>
                </a:lnTo>
                <a:lnTo>
                  <a:pt x="3528457" y="768534"/>
                </a:lnTo>
                <a:lnTo>
                  <a:pt x="3471918" y="761818"/>
                </a:lnTo>
                <a:lnTo>
                  <a:pt x="3414344" y="754918"/>
                </a:lnTo>
                <a:lnTo>
                  <a:pt x="3355788" y="747832"/>
                </a:lnTo>
                <a:lnTo>
                  <a:pt x="3296305" y="740563"/>
                </a:lnTo>
                <a:lnTo>
                  <a:pt x="3235945" y="733113"/>
                </a:lnTo>
                <a:lnTo>
                  <a:pt x="3174763" y="725481"/>
                </a:lnTo>
                <a:lnTo>
                  <a:pt x="3112811" y="717670"/>
                </a:lnTo>
                <a:lnTo>
                  <a:pt x="3050142" y="709681"/>
                </a:lnTo>
                <a:lnTo>
                  <a:pt x="2986809" y="701514"/>
                </a:lnTo>
                <a:lnTo>
                  <a:pt x="2922865" y="693172"/>
                </a:lnTo>
                <a:lnTo>
                  <a:pt x="2858364" y="684655"/>
                </a:lnTo>
                <a:lnTo>
                  <a:pt x="2793357" y="675965"/>
                </a:lnTo>
                <a:lnTo>
                  <a:pt x="2727897" y="667102"/>
                </a:lnTo>
                <a:lnTo>
                  <a:pt x="2662039" y="658069"/>
                </a:lnTo>
                <a:lnTo>
                  <a:pt x="2595834" y="648866"/>
                </a:lnTo>
                <a:lnTo>
                  <a:pt x="2529335" y="639495"/>
                </a:lnTo>
                <a:lnTo>
                  <a:pt x="2462596" y="629957"/>
                </a:lnTo>
                <a:lnTo>
                  <a:pt x="2395670" y="620253"/>
                </a:lnTo>
                <a:lnTo>
                  <a:pt x="2328609" y="610384"/>
                </a:lnTo>
                <a:lnTo>
                  <a:pt x="2261466" y="600352"/>
                </a:lnTo>
                <a:lnTo>
                  <a:pt x="2194294" y="590158"/>
                </a:lnTo>
                <a:lnTo>
                  <a:pt x="2127146" y="579803"/>
                </a:lnTo>
                <a:lnTo>
                  <a:pt x="2060075" y="569288"/>
                </a:lnTo>
                <a:lnTo>
                  <a:pt x="1993135" y="558615"/>
                </a:lnTo>
                <a:lnTo>
                  <a:pt x="1926377" y="547785"/>
                </a:lnTo>
                <a:lnTo>
                  <a:pt x="1859854" y="536799"/>
                </a:lnTo>
                <a:lnTo>
                  <a:pt x="1793621" y="525658"/>
                </a:lnTo>
                <a:lnTo>
                  <a:pt x="1727729" y="514364"/>
                </a:lnTo>
                <a:lnTo>
                  <a:pt x="1662232" y="502917"/>
                </a:lnTo>
                <a:lnTo>
                  <a:pt x="1597182" y="491320"/>
                </a:lnTo>
                <a:lnTo>
                  <a:pt x="1532633" y="479573"/>
                </a:lnTo>
                <a:lnTo>
                  <a:pt x="1468636" y="467677"/>
                </a:lnTo>
                <a:lnTo>
                  <a:pt x="1405247" y="455635"/>
                </a:lnTo>
                <a:lnTo>
                  <a:pt x="1342516" y="443446"/>
                </a:lnTo>
                <a:lnTo>
                  <a:pt x="1280497" y="431113"/>
                </a:lnTo>
                <a:lnTo>
                  <a:pt x="1219244" y="418636"/>
                </a:lnTo>
                <a:lnTo>
                  <a:pt x="1158808" y="406017"/>
                </a:lnTo>
                <a:lnTo>
                  <a:pt x="1099243" y="393257"/>
                </a:lnTo>
                <a:lnTo>
                  <a:pt x="1040602" y="380357"/>
                </a:lnTo>
                <a:lnTo>
                  <a:pt x="982938" y="367319"/>
                </a:lnTo>
                <a:lnTo>
                  <a:pt x="926303" y="354144"/>
                </a:lnTo>
                <a:lnTo>
                  <a:pt x="870751" y="340832"/>
                </a:lnTo>
                <a:lnTo>
                  <a:pt x="816335" y="327386"/>
                </a:lnTo>
                <a:lnTo>
                  <a:pt x="763106" y="313806"/>
                </a:lnTo>
                <a:lnTo>
                  <a:pt x="711120" y="300095"/>
                </a:lnTo>
                <a:lnTo>
                  <a:pt x="660427" y="286252"/>
                </a:lnTo>
                <a:lnTo>
                  <a:pt x="611082" y="272279"/>
                </a:lnTo>
                <a:lnTo>
                  <a:pt x="563136" y="258178"/>
                </a:lnTo>
                <a:lnTo>
                  <a:pt x="516644" y="243949"/>
                </a:lnTo>
                <a:lnTo>
                  <a:pt x="471658" y="229595"/>
                </a:lnTo>
                <a:lnTo>
                  <a:pt x="428230" y="215115"/>
                </a:lnTo>
                <a:lnTo>
                  <a:pt x="386414" y="200513"/>
                </a:lnTo>
                <a:lnTo>
                  <a:pt x="346263" y="185787"/>
                </a:lnTo>
                <a:lnTo>
                  <a:pt x="307830" y="170941"/>
                </a:lnTo>
                <a:lnTo>
                  <a:pt x="271167" y="155975"/>
                </a:lnTo>
                <a:lnTo>
                  <a:pt x="203365" y="125689"/>
                </a:lnTo>
                <a:lnTo>
                  <a:pt x="143280" y="94938"/>
                </a:lnTo>
                <a:lnTo>
                  <a:pt x="91337" y="63733"/>
                </a:lnTo>
                <a:lnTo>
                  <a:pt x="47957" y="32083"/>
                </a:lnTo>
                <a:lnTo>
                  <a:pt x="29611" y="16095"/>
                </a:lnTo>
                <a:lnTo>
                  <a:pt x="13564" y="0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28843" y="314785"/>
            <a:ext cx="4081779" cy="5734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jp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hyperlink" Target="http://www.facebook.com/groups/254963448192823/" TargetMode="External"/><Relationship Id="rId10" Type="http://schemas.openxmlformats.org/officeDocument/2006/relationships/hyperlink" Target="http://www.technologystudent.com/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facebook.com/groups/254963448192823/" TargetMode="External"/><Relationship Id="rId3" Type="http://schemas.openxmlformats.org/officeDocument/2006/relationships/hyperlink" Target="http://www.technologystudent.com/" TargetMode="External"/><Relationship Id="rId4" Type="http://schemas.openxmlformats.org/officeDocument/2006/relationships/image" Target="../media/image10.jpg"/><Relationship Id="rId5" Type="http://schemas.openxmlformats.org/officeDocument/2006/relationships/image" Target="../media/image11.jpg"/><Relationship Id="rId6" Type="http://schemas.openxmlformats.org/officeDocument/2006/relationships/image" Target="../media/image12.jpg"/><Relationship Id="rId7" Type="http://schemas.openxmlformats.org/officeDocument/2006/relationships/image" Target="../media/image13.jpg"/><Relationship Id="rId8" Type="http://schemas.openxmlformats.org/officeDocument/2006/relationships/image" Target="../media/image14.jpg"/><Relationship Id="rId9" Type="http://schemas.openxmlformats.org/officeDocument/2006/relationships/image" Target="../media/image15.png"/><Relationship Id="rId10" Type="http://schemas.openxmlformats.org/officeDocument/2006/relationships/image" Target="../media/image16.jpg"/><Relationship Id="rId11" Type="http://schemas.openxmlformats.org/officeDocument/2006/relationships/image" Target="../media/image17.jpg"/><Relationship Id="rId12" Type="http://schemas.openxmlformats.org/officeDocument/2006/relationships/image" Target="../media/image18.jpg"/><Relationship Id="rId13" Type="http://schemas.openxmlformats.org/officeDocument/2006/relationships/image" Target="../media/image19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facebook.com/groups/254963448192823/" TargetMode="External"/><Relationship Id="rId3" Type="http://schemas.openxmlformats.org/officeDocument/2006/relationships/hyperlink" Target="http://www.technologystudent.com/" TargetMode="External"/><Relationship Id="rId4" Type="http://schemas.openxmlformats.org/officeDocument/2006/relationships/image" Target="../media/image20.jpg"/><Relationship Id="rId5" Type="http://schemas.openxmlformats.org/officeDocument/2006/relationships/image" Target="../media/image21.jpg"/><Relationship Id="rId6" Type="http://schemas.openxmlformats.org/officeDocument/2006/relationships/image" Target="../media/image22.jpg"/><Relationship Id="rId7" Type="http://schemas.openxmlformats.org/officeDocument/2006/relationships/image" Target="../media/image23.jpg"/><Relationship Id="rId8" Type="http://schemas.openxmlformats.org/officeDocument/2006/relationships/image" Target="../media/image24.jpg"/><Relationship Id="rId9" Type="http://schemas.openxmlformats.org/officeDocument/2006/relationships/image" Target="../media/image25.jpg"/><Relationship Id="rId10" Type="http://schemas.openxmlformats.org/officeDocument/2006/relationships/image" Target="../media/image26.jpg"/><Relationship Id="rId11" Type="http://schemas.openxmlformats.org/officeDocument/2006/relationships/image" Target="../media/image27.jpg"/><Relationship Id="rId12" Type="http://schemas.openxmlformats.org/officeDocument/2006/relationships/image" Target="../media/image28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facebook.com/groups/254963448192823/" TargetMode="External"/><Relationship Id="rId3" Type="http://schemas.openxmlformats.org/officeDocument/2006/relationships/hyperlink" Target="http://www.technologystudent.com/" TargetMode="External"/><Relationship Id="rId4" Type="http://schemas.openxmlformats.org/officeDocument/2006/relationships/image" Target="../media/image29.jpg"/><Relationship Id="rId5" Type="http://schemas.openxmlformats.org/officeDocument/2006/relationships/image" Target="../media/image30.jpg"/><Relationship Id="rId6" Type="http://schemas.openxmlformats.org/officeDocument/2006/relationships/image" Target="../media/image31.jpg"/><Relationship Id="rId7" Type="http://schemas.openxmlformats.org/officeDocument/2006/relationships/image" Target="../media/image32.jpg"/><Relationship Id="rId8" Type="http://schemas.openxmlformats.org/officeDocument/2006/relationships/image" Target="../media/image33.jpg"/><Relationship Id="rId9" Type="http://schemas.openxmlformats.org/officeDocument/2006/relationships/image" Target="../media/image34.png"/><Relationship Id="rId10" Type="http://schemas.openxmlformats.org/officeDocument/2006/relationships/image" Target="../media/image35.jpg"/><Relationship Id="rId11" Type="http://schemas.openxmlformats.org/officeDocument/2006/relationships/image" Target="../media/image36.jpg"/><Relationship Id="rId12" Type="http://schemas.openxmlformats.org/officeDocument/2006/relationships/image" Target="../media/image37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pc="-10"/>
              <a:t>RESEARCH</a:t>
            </a:r>
            <a:r>
              <a:rPr dirty="0" spc="-45"/>
              <a:t> </a:t>
            </a:r>
            <a:r>
              <a:rPr dirty="0" spc="-10"/>
              <a:t>WEBS</a:t>
            </a:r>
          </a:p>
        </p:txBody>
      </p:sp>
      <p:sp>
        <p:nvSpPr>
          <p:cNvPr id="3" name="object 3"/>
          <p:cNvSpPr/>
          <p:nvPr/>
        </p:nvSpPr>
        <p:spPr>
          <a:xfrm>
            <a:off x="9531417" y="256514"/>
            <a:ext cx="1068332" cy="10683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33416" y="256514"/>
            <a:ext cx="1068332" cy="10683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531417" y="6225511"/>
            <a:ext cx="1068332" cy="10683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3416" y="6225511"/>
            <a:ext cx="1068332" cy="10683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81082" y="259080"/>
            <a:ext cx="8764270" cy="0"/>
          </a:xfrm>
          <a:custGeom>
            <a:avLst/>
            <a:gdLst/>
            <a:ahLst/>
            <a:cxnLst/>
            <a:rect l="l" t="t" r="r" b="b"/>
            <a:pathLst>
              <a:path w="8764270" h="0">
                <a:moveTo>
                  <a:pt x="0" y="0"/>
                </a:moveTo>
                <a:lnTo>
                  <a:pt x="8764146" y="0"/>
                </a:lnTo>
              </a:path>
            </a:pathLst>
          </a:custGeom>
          <a:ln w="27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387562" y="1315515"/>
            <a:ext cx="0" cy="4920615"/>
          </a:xfrm>
          <a:custGeom>
            <a:avLst/>
            <a:gdLst/>
            <a:ahLst/>
            <a:cxnLst/>
            <a:rect l="l" t="t" r="r" b="b"/>
            <a:pathLst>
              <a:path w="0" h="4920615">
                <a:moveTo>
                  <a:pt x="0" y="0"/>
                </a:moveTo>
                <a:lnTo>
                  <a:pt x="0" y="4920444"/>
                </a:lnTo>
              </a:path>
            </a:pathLst>
          </a:custGeom>
          <a:ln w="27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40160" y="1320267"/>
            <a:ext cx="0" cy="4910455"/>
          </a:xfrm>
          <a:custGeom>
            <a:avLst/>
            <a:gdLst/>
            <a:ahLst/>
            <a:cxnLst/>
            <a:rect l="l" t="t" r="r" b="b"/>
            <a:pathLst>
              <a:path w="0" h="4910455">
                <a:moveTo>
                  <a:pt x="0" y="0"/>
                </a:moveTo>
                <a:lnTo>
                  <a:pt x="0" y="4910147"/>
                </a:lnTo>
              </a:path>
            </a:pathLst>
          </a:custGeom>
          <a:ln w="27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80660" y="7284516"/>
            <a:ext cx="8761730" cy="0"/>
          </a:xfrm>
          <a:custGeom>
            <a:avLst/>
            <a:gdLst/>
            <a:ahLst/>
            <a:cxnLst/>
            <a:rect l="l" t="t" r="r" b="b"/>
            <a:pathLst>
              <a:path w="8761730" h="0">
                <a:moveTo>
                  <a:pt x="0" y="0"/>
                </a:moveTo>
                <a:lnTo>
                  <a:pt x="8761417" y="0"/>
                </a:lnTo>
              </a:path>
            </a:pathLst>
          </a:custGeom>
          <a:ln w="27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136877" y="865450"/>
            <a:ext cx="8346440" cy="262318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1989455" marR="5080" indent="-1814830">
              <a:lnSpc>
                <a:spcPts val="3420"/>
              </a:lnSpc>
              <a:spcBef>
                <a:spcPts val="425"/>
              </a:spcBef>
            </a:pPr>
            <a:r>
              <a:rPr dirty="0" sz="3050" spc="5" b="1">
                <a:solidFill>
                  <a:srgbClr val="151616"/>
                </a:solidFill>
                <a:latin typeface="Arial"/>
                <a:cs typeface="Arial"/>
              </a:rPr>
              <a:t>ART MOVEMENTS </a:t>
            </a:r>
            <a:r>
              <a:rPr dirty="0" sz="3050" b="1">
                <a:solidFill>
                  <a:srgbClr val="151616"/>
                </a:solidFill>
                <a:latin typeface="Arial"/>
                <a:cs typeface="Arial"/>
              </a:rPr>
              <a:t>- </a:t>
            </a:r>
            <a:r>
              <a:rPr dirty="0" sz="3050" spc="-35" b="1">
                <a:solidFill>
                  <a:srgbClr val="151616"/>
                </a:solidFill>
                <a:latin typeface="Arial"/>
                <a:cs typeface="Arial"/>
              </a:rPr>
              <a:t>ALTERNATIVE</a:t>
            </a:r>
            <a:r>
              <a:rPr dirty="0" sz="3050" spc="-1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3050" spc="5" b="1">
                <a:solidFill>
                  <a:srgbClr val="151616"/>
                </a:solidFill>
                <a:latin typeface="Arial"/>
                <a:cs typeface="Arial"/>
              </a:rPr>
              <a:t>ENERGY  and SMART</a:t>
            </a:r>
            <a:r>
              <a:rPr dirty="0" sz="305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3050" spc="-20" b="1">
                <a:solidFill>
                  <a:srgbClr val="151616"/>
                </a:solidFill>
                <a:latin typeface="Arial"/>
                <a:cs typeface="Arial"/>
              </a:rPr>
              <a:t>MATERIALS</a:t>
            </a:r>
            <a:endParaRPr sz="3050">
              <a:latin typeface="Arial"/>
              <a:cs typeface="Arial"/>
            </a:endParaRPr>
          </a:p>
          <a:p>
            <a:pPr algn="ctr" marR="289560">
              <a:lnSpc>
                <a:spcPts val="2085"/>
              </a:lnSpc>
              <a:spcBef>
                <a:spcPts val="1070"/>
              </a:spcBef>
            </a:pPr>
            <a:r>
              <a:rPr dirty="0" u="sng" sz="18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USING </a:t>
            </a:r>
            <a:r>
              <a:rPr dirty="0" u="sng" sz="1800" spc="-1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TECHNOLOGYSTUDENT.COM </a:t>
            </a:r>
            <a:r>
              <a:rPr dirty="0" u="sng" sz="1800" spc="-2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TO </a:t>
            </a:r>
            <a:r>
              <a:rPr dirty="0" u="sng" sz="18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FIND</a:t>
            </a:r>
            <a:r>
              <a:rPr dirty="0" u="sng" sz="1800" spc="2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800" spc="-1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INFORMATION</a:t>
            </a:r>
            <a:endParaRPr sz="1800">
              <a:latin typeface="Arial"/>
              <a:cs typeface="Arial"/>
            </a:endParaRPr>
          </a:p>
          <a:p>
            <a:pPr algn="ctr" marL="12700" marR="302260">
              <a:lnSpc>
                <a:spcPts val="2010"/>
              </a:lnSpc>
              <a:spcBef>
                <a:spcPts val="120"/>
              </a:spcBef>
            </a:pPr>
            <a:r>
              <a:rPr dirty="0" sz="1800" spc="-70" b="1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dirty="0" sz="1800" b="1">
                <a:solidFill>
                  <a:srgbClr val="151616"/>
                </a:solidFill>
                <a:latin typeface="Arial"/>
                <a:cs typeface="Arial"/>
              </a:rPr>
              <a:t>help you ﬁnd the information you need, use the ‘search’ function </a:t>
            </a:r>
            <a:r>
              <a:rPr dirty="0" sz="1800" spc="-5" b="1">
                <a:solidFill>
                  <a:srgbClr val="151616"/>
                </a:solidFill>
                <a:latin typeface="Arial"/>
                <a:cs typeface="Arial"/>
              </a:rPr>
              <a:t>at</a:t>
            </a:r>
            <a:r>
              <a:rPr dirty="0" sz="1800" spc="-12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151616"/>
                </a:solidFill>
                <a:latin typeface="Arial"/>
                <a:cs typeface="Arial"/>
              </a:rPr>
              <a:t>the  bottom of any page of technologystudent.com. The majority of the  </a:t>
            </a:r>
            <a:r>
              <a:rPr dirty="0" sz="1800" spc="-5" b="1">
                <a:solidFill>
                  <a:srgbClr val="151616"/>
                </a:solidFill>
                <a:latin typeface="Arial"/>
                <a:cs typeface="Arial"/>
              </a:rPr>
              <a:t>answers </a:t>
            </a:r>
            <a:r>
              <a:rPr dirty="0" sz="1800" b="1">
                <a:solidFill>
                  <a:srgbClr val="151616"/>
                </a:solidFill>
                <a:latin typeface="Arial"/>
                <a:cs typeface="Arial"/>
              </a:rPr>
              <a:t>will be found on this</a:t>
            </a:r>
            <a:r>
              <a:rPr dirty="0" sz="18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151616"/>
                </a:solidFill>
                <a:latin typeface="Arial"/>
                <a:cs typeface="Arial"/>
              </a:rPr>
              <a:t>website.</a:t>
            </a:r>
            <a:endParaRPr sz="1800">
              <a:latin typeface="Arial"/>
              <a:cs typeface="Arial"/>
            </a:endParaRPr>
          </a:p>
          <a:p>
            <a:pPr algn="ctr" marR="289560">
              <a:lnSpc>
                <a:spcPct val="100000"/>
              </a:lnSpc>
              <a:spcBef>
                <a:spcPts val="1820"/>
              </a:spcBef>
            </a:pPr>
            <a:r>
              <a:rPr dirty="0" sz="1800" b="1">
                <a:solidFill>
                  <a:srgbClr val="151616"/>
                </a:solidFill>
                <a:latin typeface="Arial"/>
                <a:cs typeface="Arial"/>
              </a:rPr>
              <a:t>For any other information, use </a:t>
            </a:r>
            <a:r>
              <a:rPr dirty="0" sz="1800" spc="-5" b="1">
                <a:solidFill>
                  <a:srgbClr val="151616"/>
                </a:solidFill>
                <a:latin typeface="Arial"/>
                <a:cs typeface="Arial"/>
              </a:rPr>
              <a:t>a search </a:t>
            </a:r>
            <a:r>
              <a:rPr dirty="0" sz="1800" b="1">
                <a:solidFill>
                  <a:srgbClr val="151616"/>
                </a:solidFill>
                <a:latin typeface="Arial"/>
                <a:cs typeface="Arial"/>
              </a:rPr>
              <a:t>engine such </a:t>
            </a:r>
            <a:r>
              <a:rPr dirty="0" sz="1800" spc="-5" b="1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dirty="0" sz="1800" spc="-2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151616"/>
                </a:solidFill>
                <a:latin typeface="Arial"/>
                <a:cs typeface="Arial"/>
              </a:rPr>
              <a:t>Google.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959681" y="4021383"/>
            <a:ext cx="6527800" cy="2768600"/>
          </a:xfrm>
          <a:custGeom>
            <a:avLst/>
            <a:gdLst/>
            <a:ahLst/>
            <a:cxnLst/>
            <a:rect l="l" t="t" r="r" b="b"/>
            <a:pathLst>
              <a:path w="6527800" h="2768600">
                <a:moveTo>
                  <a:pt x="0" y="0"/>
                </a:moveTo>
                <a:lnTo>
                  <a:pt x="6527801" y="0"/>
                </a:lnTo>
                <a:lnTo>
                  <a:pt x="6527801" y="2768601"/>
                </a:lnTo>
                <a:lnTo>
                  <a:pt x="0" y="276860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158311" y="5270983"/>
            <a:ext cx="6324584" cy="150113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659825" y="5249448"/>
            <a:ext cx="455930" cy="944244"/>
          </a:xfrm>
          <a:custGeom>
            <a:avLst/>
            <a:gdLst/>
            <a:ahLst/>
            <a:cxnLst/>
            <a:rect l="l" t="t" r="r" b="b"/>
            <a:pathLst>
              <a:path w="455929" h="944245">
                <a:moveTo>
                  <a:pt x="0" y="820468"/>
                </a:moveTo>
                <a:lnTo>
                  <a:pt x="2707" y="943649"/>
                </a:lnTo>
                <a:lnTo>
                  <a:pt x="99614" y="867585"/>
                </a:lnTo>
                <a:lnTo>
                  <a:pt x="68973" y="853092"/>
                </a:lnTo>
                <a:lnTo>
                  <a:pt x="55493" y="853092"/>
                </a:lnTo>
                <a:lnTo>
                  <a:pt x="39221" y="845394"/>
                </a:lnTo>
                <a:lnTo>
                  <a:pt x="41685" y="840185"/>
                </a:lnTo>
                <a:lnTo>
                  <a:pt x="0" y="820468"/>
                </a:lnTo>
                <a:close/>
              </a:path>
              <a:path w="455929" h="944245">
                <a:moveTo>
                  <a:pt x="41685" y="840185"/>
                </a:moveTo>
                <a:lnTo>
                  <a:pt x="39221" y="845394"/>
                </a:lnTo>
                <a:lnTo>
                  <a:pt x="55493" y="853092"/>
                </a:lnTo>
                <a:lnTo>
                  <a:pt x="57958" y="847881"/>
                </a:lnTo>
                <a:lnTo>
                  <a:pt x="41685" y="840185"/>
                </a:lnTo>
                <a:close/>
              </a:path>
              <a:path w="455929" h="944245">
                <a:moveTo>
                  <a:pt x="57958" y="847881"/>
                </a:moveTo>
                <a:lnTo>
                  <a:pt x="55493" y="853092"/>
                </a:lnTo>
                <a:lnTo>
                  <a:pt x="68973" y="853092"/>
                </a:lnTo>
                <a:lnTo>
                  <a:pt x="57958" y="847881"/>
                </a:lnTo>
                <a:close/>
              </a:path>
              <a:path w="455929" h="944245">
                <a:moveTo>
                  <a:pt x="439070" y="0"/>
                </a:moveTo>
                <a:lnTo>
                  <a:pt x="41685" y="840185"/>
                </a:lnTo>
                <a:lnTo>
                  <a:pt x="57958" y="847881"/>
                </a:lnTo>
                <a:lnTo>
                  <a:pt x="455341" y="7696"/>
                </a:lnTo>
                <a:lnTo>
                  <a:pt x="439070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697325" y="6295924"/>
            <a:ext cx="146044" cy="13652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96220" y="6318137"/>
            <a:ext cx="94514" cy="9451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959681" y="4021383"/>
            <a:ext cx="6527800" cy="2768600"/>
          </a:xfrm>
          <a:prstGeom prst="rect">
            <a:avLst/>
          </a:prstGeom>
          <a:ln w="17999">
            <a:solidFill>
              <a:srgbClr val="989899"/>
            </a:solidFill>
          </a:ln>
        </p:spPr>
        <p:txBody>
          <a:bodyPr wrap="square" lIns="0" tIns="52705" rIns="0" bIns="0" rtlCol="0" vert="horz">
            <a:spAutoFit/>
          </a:bodyPr>
          <a:lstStyle/>
          <a:p>
            <a:pPr algn="ctr" marL="249554">
              <a:lnSpc>
                <a:spcPct val="100000"/>
              </a:lnSpc>
              <a:spcBef>
                <a:spcPts val="415"/>
              </a:spcBef>
            </a:pPr>
            <a:r>
              <a:rPr dirty="0" sz="3550" spc="-5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dirty="0" sz="3550" spc="-20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3550" spc="-5">
                <a:solidFill>
                  <a:srgbClr val="151616"/>
                </a:solidFill>
                <a:latin typeface="Arial"/>
                <a:cs typeface="Arial"/>
              </a:rPr>
              <a:t>TIP</a:t>
            </a:r>
            <a:endParaRPr sz="3550">
              <a:latin typeface="Arial"/>
              <a:cs typeface="Arial"/>
            </a:endParaRPr>
          </a:p>
          <a:p>
            <a:pPr marL="1579245" marR="838200" indent="-800735">
              <a:lnSpc>
                <a:spcPts val="1560"/>
              </a:lnSpc>
              <a:spcBef>
                <a:spcPts val="1365"/>
              </a:spcBef>
            </a:pPr>
            <a:r>
              <a:rPr dirty="0" sz="1400" spc="-5">
                <a:solidFill>
                  <a:srgbClr val="DD2B1C"/>
                </a:solidFill>
                <a:latin typeface="Arial"/>
                <a:cs typeface="Arial"/>
              </a:rPr>
              <a:t>When using </a:t>
            </a:r>
            <a:r>
              <a:rPr dirty="0" sz="1400">
                <a:solidFill>
                  <a:srgbClr val="DD2B1C"/>
                </a:solidFill>
                <a:latin typeface="Arial"/>
                <a:cs typeface="Arial"/>
              </a:rPr>
              <a:t>the </a:t>
            </a:r>
            <a:r>
              <a:rPr dirty="0" sz="1400" spc="-5">
                <a:solidFill>
                  <a:srgbClr val="DD2B1C"/>
                </a:solidFill>
                <a:latin typeface="Arial"/>
                <a:cs typeface="Arial"/>
              </a:rPr>
              <a:t>search </a:t>
            </a:r>
            <a:r>
              <a:rPr dirty="0" sz="1400">
                <a:solidFill>
                  <a:srgbClr val="DD2B1C"/>
                </a:solidFill>
                <a:latin typeface="Arial"/>
                <a:cs typeface="Arial"/>
              </a:rPr>
              <a:t>function, at the bottom of </a:t>
            </a:r>
            <a:r>
              <a:rPr dirty="0" sz="1400" spc="-5">
                <a:solidFill>
                  <a:srgbClr val="DD2B1C"/>
                </a:solidFill>
                <a:latin typeface="Arial"/>
                <a:cs typeface="Arial"/>
              </a:rPr>
              <a:t>each page </a:t>
            </a:r>
            <a:r>
              <a:rPr dirty="0" sz="1400">
                <a:solidFill>
                  <a:srgbClr val="DD2B1C"/>
                </a:solidFill>
                <a:latin typeface="Arial"/>
                <a:cs typeface="Arial"/>
              </a:rPr>
              <a:t>of  technologystudent.com, </a:t>
            </a:r>
            <a:r>
              <a:rPr dirty="0" sz="1400" spc="-5">
                <a:solidFill>
                  <a:srgbClr val="DD2B1C"/>
                </a:solidFill>
                <a:latin typeface="Arial"/>
                <a:cs typeface="Arial"/>
              </a:rPr>
              <a:t>select </a:t>
            </a:r>
            <a:r>
              <a:rPr dirty="0" sz="1400">
                <a:solidFill>
                  <a:srgbClr val="DD2B1C"/>
                </a:solidFill>
                <a:latin typeface="Arial"/>
                <a:cs typeface="Arial"/>
              </a:rPr>
              <a:t>this</a:t>
            </a:r>
            <a:r>
              <a:rPr dirty="0" sz="1400" spc="-5">
                <a:solidFill>
                  <a:srgbClr val="DD2B1C"/>
                </a:solidFill>
                <a:latin typeface="Arial"/>
                <a:cs typeface="Arial"/>
              </a:rPr>
              <a:t> option.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48772" y="7067789"/>
            <a:ext cx="2265045" cy="13843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700" spc="15">
                <a:solidFill>
                  <a:srgbClr val="3C2B98"/>
                </a:solidFill>
                <a:latin typeface="Arial"/>
                <a:cs typeface="Arial"/>
                <a:hlinkClick r:id="rId9"/>
              </a:rPr>
              <a:t>https://www.facebook.com/groups/254963448192823/</a:t>
            </a:r>
            <a:endParaRPr sz="7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78558" y="7070136"/>
            <a:ext cx="2519045" cy="13843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700" spc="45">
                <a:solidFill>
                  <a:srgbClr val="3C2B98"/>
                </a:solidFill>
                <a:latin typeface="Arial"/>
                <a:cs typeface="Arial"/>
              </a:rPr>
              <a:t>WORLD </a:t>
            </a:r>
            <a:r>
              <a:rPr dirty="0" sz="700" spc="40">
                <a:solidFill>
                  <a:srgbClr val="3C2B98"/>
                </a:solidFill>
                <a:latin typeface="Arial"/>
                <a:cs typeface="Arial"/>
              </a:rPr>
              <a:t>ASSOCIATION OF </a:t>
            </a:r>
            <a:r>
              <a:rPr dirty="0" sz="700" spc="50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dirty="0" sz="700" spc="-9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700" spc="45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endParaRPr sz="7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841772" y="7053881"/>
            <a:ext cx="2275840" cy="13843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u="sng" sz="700" spc="15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10"/>
              </a:rPr>
              <a:t>www.technologystudent.com</a:t>
            </a:r>
            <a:r>
              <a:rPr dirty="0" sz="700" spc="15">
                <a:solidFill>
                  <a:srgbClr val="0000C4"/>
                </a:solidFill>
                <a:latin typeface="Arial"/>
                <a:cs typeface="Arial"/>
                <a:hlinkClick r:id="rId10"/>
              </a:rPr>
              <a:t> </a:t>
            </a:r>
            <a:r>
              <a:rPr dirty="0" sz="700" spc="25">
                <a:solidFill>
                  <a:srgbClr val="3C2B98"/>
                </a:solidFill>
                <a:latin typeface="Arial"/>
                <a:cs typeface="Arial"/>
              </a:rPr>
              <a:t>© </a:t>
            </a:r>
            <a:r>
              <a:rPr dirty="0" sz="700" spc="20">
                <a:solidFill>
                  <a:srgbClr val="3C2B98"/>
                </a:solidFill>
                <a:latin typeface="Arial"/>
                <a:cs typeface="Arial"/>
              </a:rPr>
              <a:t>2020 </a:t>
            </a:r>
            <a:r>
              <a:rPr dirty="0" sz="700" spc="5">
                <a:solidFill>
                  <a:srgbClr val="3C2B98"/>
                </a:solidFill>
                <a:latin typeface="Arial"/>
                <a:cs typeface="Arial"/>
              </a:rPr>
              <a:t>V.Ryan </a:t>
            </a:r>
            <a:r>
              <a:rPr dirty="0" sz="700" spc="25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700" spc="-4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700" spc="20">
                <a:solidFill>
                  <a:srgbClr val="3C2B98"/>
                </a:solidFill>
                <a:latin typeface="Arial"/>
                <a:cs typeface="Arial"/>
              </a:rPr>
              <a:t>2020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0381" y="3792591"/>
            <a:ext cx="7213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25" b="1">
                <a:solidFill>
                  <a:srgbClr val="151616"/>
                </a:solidFill>
                <a:latin typeface="Arial"/>
                <a:cs typeface="Arial"/>
              </a:rPr>
              <a:t>POP</a:t>
            </a:r>
            <a:r>
              <a:rPr dirty="0" sz="1200" spc="-9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25" b="1">
                <a:solidFill>
                  <a:srgbClr val="151616"/>
                </a:solidFill>
                <a:latin typeface="Arial"/>
                <a:cs typeface="Arial"/>
              </a:rPr>
              <a:t>ART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86514" y="6726304"/>
            <a:ext cx="808355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 marR="5080" indent="89535">
              <a:lnSpc>
                <a:spcPts val="1340"/>
              </a:lnSpc>
              <a:spcBef>
                <a:spcPts val="225"/>
              </a:spcBef>
            </a:pP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STUDIO  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L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CH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M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dirty="0" sz="1200" spc="-5" b="1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33427" y="5904636"/>
            <a:ext cx="6534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CUB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S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M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51629" y="6753159"/>
            <a:ext cx="1331595" cy="34925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 indent="332105">
              <a:lnSpc>
                <a:spcPts val="1230"/>
              </a:lnSpc>
              <a:spcBef>
                <a:spcPts val="215"/>
              </a:spcBef>
            </a:pPr>
            <a:r>
              <a:rPr dirty="0" sz="1100" spc="15" b="1">
                <a:solidFill>
                  <a:srgbClr val="151616"/>
                </a:solidFill>
                <a:latin typeface="Arial"/>
                <a:cs typeface="Arial"/>
              </a:rPr>
              <a:t>DE </a:t>
            </a:r>
            <a:r>
              <a:rPr dirty="0" sz="1100" spc="25" b="1">
                <a:solidFill>
                  <a:srgbClr val="151616"/>
                </a:solidFill>
                <a:latin typeface="Arial"/>
                <a:cs typeface="Arial"/>
              </a:rPr>
              <a:t>STIJL  </a:t>
            </a:r>
            <a:r>
              <a:rPr dirty="0" sz="1100" spc="15" b="1">
                <a:solidFill>
                  <a:srgbClr val="151616"/>
                </a:solidFill>
                <a:latin typeface="Arial"/>
                <a:cs typeface="Arial"/>
              </a:rPr>
              <a:t>(</a:t>
            </a:r>
            <a:r>
              <a:rPr dirty="0" sz="1100" spc="30" b="1">
                <a:solidFill>
                  <a:srgbClr val="151616"/>
                </a:solidFill>
                <a:latin typeface="Arial"/>
                <a:cs typeface="Arial"/>
              </a:rPr>
              <a:t>N</a:t>
            </a:r>
            <a:r>
              <a:rPr dirty="0" sz="1100" spc="35" b="1">
                <a:solidFill>
                  <a:srgbClr val="151616"/>
                </a:solidFill>
                <a:latin typeface="Arial"/>
                <a:cs typeface="Arial"/>
              </a:rPr>
              <a:t>E</a:t>
            </a:r>
            <a:r>
              <a:rPr dirty="0" sz="1100" spc="35" b="1">
                <a:solidFill>
                  <a:srgbClr val="151616"/>
                </a:solidFill>
                <a:latin typeface="Arial"/>
                <a:cs typeface="Arial"/>
              </a:rPr>
              <a:t>O</a:t>
            </a:r>
            <a:r>
              <a:rPr dirty="0" sz="1100" spc="35" b="1">
                <a:solidFill>
                  <a:srgbClr val="151616"/>
                </a:solidFill>
                <a:latin typeface="Arial"/>
                <a:cs typeface="Arial"/>
              </a:rPr>
              <a:t>P</a:t>
            </a:r>
            <a:r>
              <a:rPr dirty="0" sz="1100" spc="35" b="1">
                <a:solidFill>
                  <a:srgbClr val="151616"/>
                </a:solidFill>
                <a:latin typeface="Arial"/>
                <a:cs typeface="Arial"/>
              </a:rPr>
              <a:t>L</a:t>
            </a:r>
            <a:r>
              <a:rPr dirty="0" sz="1100" spc="30" b="1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100" spc="35" b="1">
                <a:solidFill>
                  <a:srgbClr val="151616"/>
                </a:solidFill>
                <a:latin typeface="Arial"/>
                <a:cs typeface="Arial"/>
              </a:rPr>
              <a:t>S</a:t>
            </a:r>
            <a:r>
              <a:rPr dirty="0" sz="1100" spc="35" b="1">
                <a:solidFill>
                  <a:srgbClr val="151616"/>
                </a:solidFill>
                <a:latin typeface="Arial"/>
                <a:cs typeface="Arial"/>
              </a:rPr>
              <a:t>T</a:t>
            </a:r>
            <a:r>
              <a:rPr dirty="0" sz="1100" spc="35" b="1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dirty="0" sz="1100" spc="30" b="1">
                <a:solidFill>
                  <a:srgbClr val="151616"/>
                </a:solidFill>
                <a:latin typeface="Arial"/>
                <a:cs typeface="Arial"/>
              </a:rPr>
              <a:t>C</a:t>
            </a:r>
            <a:r>
              <a:rPr dirty="0" sz="1100" spc="35" b="1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dirty="0" sz="1100" spc="35" b="1">
                <a:solidFill>
                  <a:srgbClr val="151616"/>
                </a:solidFill>
                <a:latin typeface="Arial"/>
                <a:cs typeface="Arial"/>
              </a:rPr>
              <a:t>S</a:t>
            </a:r>
            <a:r>
              <a:rPr dirty="0" sz="1100" spc="15" b="1">
                <a:solidFill>
                  <a:srgbClr val="151616"/>
                </a:solidFill>
                <a:latin typeface="Arial"/>
                <a:cs typeface="Arial"/>
              </a:rPr>
              <a:t>M</a:t>
            </a:r>
            <a:r>
              <a:rPr dirty="0" sz="1100" b="1">
                <a:solidFill>
                  <a:srgbClr val="151616"/>
                </a:solidFill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78483" y="6764997"/>
            <a:ext cx="1104265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53035" marR="5080" indent="-140970">
              <a:lnSpc>
                <a:spcPts val="1340"/>
              </a:lnSpc>
              <a:spcBef>
                <a:spcPts val="225"/>
              </a:spcBef>
            </a:pP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MODERNISM</a:t>
            </a:r>
            <a:r>
              <a:rPr dirty="0" sz="1200" spc="-7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/  </a:t>
            </a: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BAUHAUS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69520" y="1824828"/>
            <a:ext cx="8534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25" b="1">
                <a:solidFill>
                  <a:srgbClr val="151616"/>
                </a:solidFill>
                <a:latin typeface="Arial"/>
                <a:cs typeface="Arial"/>
              </a:rPr>
              <a:t>ART</a:t>
            </a:r>
            <a:r>
              <a:rPr dirty="0" sz="1200" spc="-3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DECO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61463" y="6020080"/>
            <a:ext cx="70739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35" b="1">
                <a:solidFill>
                  <a:srgbClr val="151616"/>
                </a:solidFill>
                <a:latin typeface="Arial"/>
                <a:cs typeface="Arial"/>
              </a:rPr>
              <a:t>MEMP</a:t>
            </a:r>
            <a:r>
              <a:rPr dirty="0" sz="1100" spc="30" b="1">
                <a:solidFill>
                  <a:srgbClr val="151616"/>
                </a:solidFill>
                <a:latin typeface="Arial"/>
                <a:cs typeface="Arial"/>
              </a:rPr>
              <a:t>H</a:t>
            </a:r>
            <a:r>
              <a:rPr dirty="0" sz="1100" spc="35" b="1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dirty="0" sz="1100" b="1">
                <a:solidFill>
                  <a:srgbClr val="151616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889782" y="4002126"/>
            <a:ext cx="11912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25" b="1">
                <a:solidFill>
                  <a:srgbClr val="151616"/>
                </a:solidFill>
                <a:latin typeface="Arial"/>
                <a:cs typeface="Arial"/>
              </a:rPr>
              <a:t>ART</a:t>
            </a:r>
            <a:r>
              <a:rPr dirty="0" sz="12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NOUVEAU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84071" y="154618"/>
            <a:ext cx="6163310" cy="937894"/>
          </a:xfrm>
          <a:prstGeom prst="rect">
            <a:avLst/>
          </a:prstGeom>
        </p:spPr>
        <p:txBody>
          <a:bodyPr wrap="square" lIns="0" tIns="113664" rIns="0" bIns="0" rtlCol="0" vert="horz">
            <a:spAutoFit/>
          </a:bodyPr>
          <a:lstStyle/>
          <a:p>
            <a:pPr algn="ctr" marR="14604">
              <a:lnSpc>
                <a:spcPct val="100000"/>
              </a:lnSpc>
              <a:spcBef>
                <a:spcPts val="894"/>
              </a:spcBef>
            </a:pPr>
            <a:r>
              <a:rPr dirty="0" u="sng" sz="1500" spc="4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REVISION </a:t>
            </a:r>
            <a:r>
              <a:rPr dirty="0" u="sng" sz="1500" spc="3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WEB </a:t>
            </a:r>
            <a:r>
              <a:rPr dirty="0" u="sng" sz="15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 </a:t>
            </a:r>
            <a:r>
              <a:rPr dirty="0" u="sng" sz="1500" spc="3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ART</a:t>
            </a:r>
            <a:r>
              <a:rPr dirty="0" u="sng" sz="1500" spc="1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500" spc="4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MOVEMENTS</a:t>
            </a:r>
            <a:endParaRPr sz="15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35"/>
              </a:spcBef>
              <a:tabLst>
                <a:tab pos="4178935" algn="l"/>
              </a:tabLst>
            </a:pPr>
            <a:r>
              <a:rPr dirty="0" sz="600" spc="20">
                <a:solidFill>
                  <a:srgbClr val="3C2B98"/>
                </a:solidFill>
                <a:latin typeface="Arial"/>
                <a:cs typeface="Arial"/>
              </a:rPr>
              <a:t>WORLD ASSOCIATION </a:t>
            </a:r>
            <a:r>
              <a:rPr dirty="0" sz="600" spc="15">
                <a:solidFill>
                  <a:srgbClr val="3C2B98"/>
                </a:solidFill>
                <a:latin typeface="Arial"/>
                <a:cs typeface="Arial"/>
              </a:rPr>
              <a:t>OF </a:t>
            </a:r>
            <a:r>
              <a:rPr dirty="0" sz="600" spc="25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dirty="0" sz="600" spc="7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00" spc="20">
                <a:solidFill>
                  <a:srgbClr val="3C2B98"/>
                </a:solidFill>
                <a:latin typeface="Arial"/>
                <a:cs typeface="Arial"/>
              </a:rPr>
              <a:t>TEACHERS  </a:t>
            </a:r>
            <a:r>
              <a:rPr dirty="0" sz="600" spc="6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3C2B98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dirty="0" sz="600">
                <a:solidFill>
                  <a:srgbClr val="3C2B98"/>
                </a:solidFill>
                <a:latin typeface="Arial"/>
                <a:cs typeface="Arial"/>
              </a:rPr>
              <a:t>	</a:t>
            </a:r>
            <a:r>
              <a:rPr dirty="0" u="sng" baseline="9259" sz="90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dirty="0" baseline="9259" sz="90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baseline="9259" sz="900" spc="7">
                <a:solidFill>
                  <a:srgbClr val="3C2B98"/>
                </a:solidFill>
                <a:latin typeface="Arial"/>
                <a:cs typeface="Arial"/>
              </a:rPr>
              <a:t>© 2017 </a:t>
            </a:r>
            <a:r>
              <a:rPr dirty="0" baseline="9259" sz="900" spc="-15">
                <a:solidFill>
                  <a:srgbClr val="3C2B98"/>
                </a:solidFill>
                <a:latin typeface="Arial"/>
                <a:cs typeface="Arial"/>
              </a:rPr>
              <a:t>V.Ryan </a:t>
            </a:r>
            <a:r>
              <a:rPr dirty="0" baseline="9259" sz="900" spc="7">
                <a:solidFill>
                  <a:srgbClr val="3C2B98"/>
                </a:solidFill>
                <a:latin typeface="Arial"/>
                <a:cs typeface="Arial"/>
              </a:rPr>
              <a:t>© </a:t>
            </a:r>
            <a:r>
              <a:rPr dirty="0" baseline="9259" sz="900">
                <a:solidFill>
                  <a:srgbClr val="3C2B98"/>
                </a:solidFill>
                <a:latin typeface="Arial"/>
                <a:cs typeface="Arial"/>
              </a:rPr>
              <a:t>2017</a:t>
            </a:r>
            <a:endParaRPr baseline="9259" sz="900">
              <a:latin typeface="Arial"/>
              <a:cs typeface="Arial"/>
            </a:endParaRPr>
          </a:p>
          <a:p>
            <a:pPr algn="ctr" marL="147955" marR="270510">
              <a:lnSpc>
                <a:spcPts val="1120"/>
              </a:lnSpc>
              <a:spcBef>
                <a:spcPts val="200"/>
              </a:spcBef>
            </a:pP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RESEARCH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EACH 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THE ART 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MOVEMENTS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WRITE 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FACTS ON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REVISION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WEB.  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CONSIDER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ADDING 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AN IMAGE(S)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FOR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EACH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ART 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MOVEMENT. AN 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EXAMPLE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HAS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BEEN  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COMPLETED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YOU.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44456" y="1678606"/>
            <a:ext cx="839469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97155" marR="5080" indent="-85090">
              <a:lnSpc>
                <a:spcPts val="1340"/>
              </a:lnSpc>
              <a:spcBef>
                <a:spcPts val="225"/>
              </a:spcBef>
            </a:pPr>
            <a:r>
              <a:rPr dirty="0" sz="1200" spc="25" b="1">
                <a:solidFill>
                  <a:srgbClr val="151616"/>
                </a:solidFill>
                <a:latin typeface="Arial"/>
                <a:cs typeface="Arial"/>
              </a:rPr>
              <a:t>ARTS</a:t>
            </a:r>
            <a:r>
              <a:rPr dirty="0" sz="1200" spc="-7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25" b="1">
                <a:solidFill>
                  <a:srgbClr val="151616"/>
                </a:solidFill>
                <a:latin typeface="Arial"/>
                <a:cs typeface="Arial"/>
              </a:rPr>
              <a:t>AND  </a:t>
            </a: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CRAFTS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 rot="20940000">
            <a:off x="7771779" y="3113537"/>
            <a:ext cx="88820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-15" b="1">
                <a:solidFill>
                  <a:srgbClr val="151616"/>
                </a:solidFill>
                <a:latin typeface="Arial"/>
                <a:cs typeface="Arial"/>
              </a:rPr>
              <a:t>LAT</a:t>
            </a:r>
            <a:r>
              <a:rPr dirty="0" baseline="2314" sz="1800" spc="-22" b="1">
                <a:solidFill>
                  <a:srgbClr val="151616"/>
                </a:solidFill>
                <a:latin typeface="Arial"/>
                <a:cs typeface="Arial"/>
              </a:rPr>
              <a:t>E</a:t>
            </a:r>
            <a:r>
              <a:rPr dirty="0" baseline="2314" sz="1800" spc="-7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2314" sz="1800" spc="-7" b="1">
                <a:solidFill>
                  <a:srgbClr val="151616"/>
                </a:solidFill>
                <a:latin typeface="Arial"/>
                <a:cs typeface="Arial"/>
              </a:rPr>
              <a:t>1800s</a:t>
            </a:r>
            <a:endParaRPr baseline="2314"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055338" y="3346484"/>
            <a:ext cx="566747" cy="6344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 rot="840000">
            <a:off x="6511692" y="3891224"/>
            <a:ext cx="2235321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15" b="1">
                <a:solidFill>
                  <a:srgbClr val="151616"/>
                </a:solidFill>
                <a:latin typeface="Arial"/>
                <a:cs typeface="Arial"/>
              </a:rPr>
              <a:t>HIGHLY </a:t>
            </a:r>
            <a:r>
              <a:rPr dirty="0" sz="1200" spc="25" b="1">
                <a:solidFill>
                  <a:srgbClr val="151616"/>
                </a:solidFill>
                <a:latin typeface="Arial"/>
                <a:cs typeface="Arial"/>
              </a:rPr>
              <a:t>DECORATIVE</a:t>
            </a:r>
            <a:r>
              <a:rPr dirty="0" sz="12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STYLE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364272" y="3535595"/>
            <a:ext cx="6845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O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RN</a:t>
            </a:r>
            <a:r>
              <a:rPr dirty="0" sz="1200" spc="-55" b="1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T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 rot="20340000">
            <a:off x="6560339" y="3003039"/>
            <a:ext cx="2199211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10" b="1">
                <a:solidFill>
                  <a:srgbClr val="151616"/>
                </a:solidFill>
                <a:latin typeface="Arial"/>
                <a:cs typeface="Arial"/>
              </a:rPr>
              <a:t>HIGHLY </a:t>
            </a: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SKILLED</a:t>
            </a:r>
            <a:r>
              <a:rPr dirty="0" sz="1200" spc="-4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WO</a:t>
            </a:r>
            <a:r>
              <a:rPr dirty="0" baseline="2314" sz="1800" spc="44" b="1">
                <a:solidFill>
                  <a:srgbClr val="151616"/>
                </a:solidFill>
                <a:latin typeface="Arial"/>
                <a:cs typeface="Arial"/>
              </a:rPr>
              <a:t>RKERS</a:t>
            </a:r>
            <a:endParaRPr baseline="2314" sz="18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976535" y="2624363"/>
            <a:ext cx="980784" cy="13716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02581" y="493869"/>
            <a:ext cx="936431" cy="131100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20647" y="2519254"/>
            <a:ext cx="1261781" cy="122804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39076" y="4695712"/>
            <a:ext cx="1158062" cy="128138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711030" y="5757577"/>
            <a:ext cx="1305201" cy="72911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989065" y="5637377"/>
            <a:ext cx="1099993" cy="109999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980880" y="5534185"/>
            <a:ext cx="1012690" cy="126033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8984553" y="4605202"/>
            <a:ext cx="944269" cy="131410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8800405" y="490400"/>
            <a:ext cx="1133312" cy="118720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6342" y="3651334"/>
            <a:ext cx="622935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 marR="5080" indent="86995">
              <a:lnSpc>
                <a:spcPts val="1340"/>
              </a:lnSpc>
              <a:spcBef>
                <a:spcPts val="225"/>
              </a:spcBef>
            </a:pP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WIND  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P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OW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E</a:t>
            </a:r>
            <a:r>
              <a:rPr dirty="0" sz="1200" spc="-5" b="1">
                <a:solidFill>
                  <a:srgbClr val="151616"/>
                </a:solidFill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11795" y="6726304"/>
            <a:ext cx="1157605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243204" marR="5080" indent="-231140">
              <a:lnSpc>
                <a:spcPts val="1340"/>
              </a:lnSpc>
              <a:spcBef>
                <a:spcPts val="225"/>
              </a:spcBef>
            </a:pP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G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E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OT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H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E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R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M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L  </a:t>
            </a: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ENERGY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49374" y="5752604"/>
            <a:ext cx="811530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 marR="5080" indent="57150">
              <a:lnSpc>
                <a:spcPts val="1340"/>
              </a:lnSpc>
              <a:spcBef>
                <a:spcPts val="225"/>
              </a:spcBef>
            </a:pP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GLOBAL  </a:t>
            </a:r>
            <a:r>
              <a:rPr dirty="0" sz="1200" spc="-25" b="1">
                <a:solidFill>
                  <a:srgbClr val="151616"/>
                </a:solidFill>
                <a:latin typeface="Arial"/>
                <a:cs typeface="Arial"/>
              </a:rPr>
              <a:t>W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AR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M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N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G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42750" y="6740459"/>
            <a:ext cx="949325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 marR="5080" indent="113664">
              <a:lnSpc>
                <a:spcPts val="1340"/>
              </a:lnSpc>
              <a:spcBef>
                <a:spcPts val="225"/>
              </a:spcBef>
            </a:pP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CARBON  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FOOT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P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R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N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02965" y="6875956"/>
            <a:ext cx="8337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B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U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E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L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75850" y="1661597"/>
            <a:ext cx="622935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 marR="5080" indent="20955">
              <a:lnSpc>
                <a:spcPts val="1340"/>
              </a:lnSpc>
              <a:spcBef>
                <a:spcPts val="225"/>
              </a:spcBef>
            </a:pP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SOLAR  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P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OW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E</a:t>
            </a:r>
            <a:r>
              <a:rPr dirty="0" sz="1200" spc="-5" b="1">
                <a:solidFill>
                  <a:srgbClr val="151616"/>
                </a:solidFill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9461" y="5902606"/>
            <a:ext cx="1228090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314960" marR="5080" indent="-302895">
              <a:lnSpc>
                <a:spcPts val="1340"/>
              </a:lnSpc>
              <a:spcBef>
                <a:spcPts val="225"/>
              </a:spcBef>
            </a:pPr>
            <a:r>
              <a:rPr dirty="0" sz="1200" spc="25" b="1">
                <a:solidFill>
                  <a:srgbClr val="151616"/>
                </a:solidFill>
                <a:latin typeface="Arial"/>
                <a:cs typeface="Arial"/>
              </a:rPr>
              <a:t>SEA AND</a:t>
            </a:r>
            <a:r>
              <a:rPr dirty="0" sz="1200" spc="-12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151616"/>
                </a:solidFill>
                <a:latin typeface="Arial"/>
                <a:cs typeface="Arial"/>
              </a:rPr>
              <a:t>WAVE  </a:t>
            </a: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POWER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108004" y="3838078"/>
            <a:ext cx="723900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7780" marR="5080" indent="-5715">
              <a:lnSpc>
                <a:spcPts val="1340"/>
              </a:lnSpc>
              <a:spcBef>
                <a:spcPts val="225"/>
              </a:spcBef>
            </a:pP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C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L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M</a:t>
            </a:r>
            <a:r>
              <a:rPr dirty="0" sz="1200" spc="-55" b="1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T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E  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CHAN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G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70513" y="260903"/>
            <a:ext cx="6308090" cy="831215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dirty="0" u="sng" sz="1500" spc="4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REVISION </a:t>
            </a:r>
            <a:r>
              <a:rPr dirty="0" u="sng" sz="1500" spc="3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WEB </a:t>
            </a:r>
            <a:r>
              <a:rPr dirty="0" u="sng" sz="15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 </a:t>
            </a:r>
            <a:r>
              <a:rPr dirty="0" u="sng" sz="1500" spc="2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ALTERNATIVE </a:t>
            </a:r>
            <a:r>
              <a:rPr dirty="0" u="sng" sz="1500" spc="3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ENERGY </a:t>
            </a:r>
            <a:r>
              <a:rPr dirty="0" u="sng" sz="1500" spc="4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SYSTEMS </a:t>
            </a:r>
            <a:r>
              <a:rPr dirty="0" u="sng" sz="1500" spc="3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dirty="0" u="sng" sz="1500" spc="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500" spc="4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ISSUES</a:t>
            </a:r>
            <a:endParaRPr sz="1500">
              <a:latin typeface="Arial"/>
              <a:cs typeface="Arial"/>
            </a:endParaRPr>
          </a:p>
          <a:p>
            <a:pPr algn="ctr" marL="2540">
              <a:lnSpc>
                <a:spcPct val="100000"/>
              </a:lnSpc>
              <a:spcBef>
                <a:spcPts val="90"/>
              </a:spcBef>
              <a:tabLst>
                <a:tab pos="4181475" algn="l"/>
              </a:tabLst>
            </a:pPr>
            <a:r>
              <a:rPr dirty="0" sz="600" spc="20">
                <a:solidFill>
                  <a:srgbClr val="3C2B98"/>
                </a:solidFill>
                <a:latin typeface="Arial"/>
                <a:cs typeface="Arial"/>
              </a:rPr>
              <a:t>WORLD ASSOCIATION </a:t>
            </a:r>
            <a:r>
              <a:rPr dirty="0" sz="600" spc="15">
                <a:solidFill>
                  <a:srgbClr val="3C2B98"/>
                </a:solidFill>
                <a:latin typeface="Arial"/>
                <a:cs typeface="Arial"/>
              </a:rPr>
              <a:t>OF </a:t>
            </a:r>
            <a:r>
              <a:rPr dirty="0" sz="600" spc="25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dirty="0" sz="600" spc="7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00" spc="20">
                <a:solidFill>
                  <a:srgbClr val="3C2B98"/>
                </a:solidFill>
                <a:latin typeface="Arial"/>
                <a:cs typeface="Arial"/>
              </a:rPr>
              <a:t>TEACHERS  </a:t>
            </a:r>
            <a:r>
              <a:rPr dirty="0" sz="600" spc="6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3C2B98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dirty="0" sz="600">
                <a:solidFill>
                  <a:srgbClr val="3C2B98"/>
                </a:solidFill>
                <a:latin typeface="Arial"/>
                <a:cs typeface="Arial"/>
              </a:rPr>
              <a:t>	</a:t>
            </a:r>
            <a:r>
              <a:rPr dirty="0" u="sng" baseline="9259" sz="90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dirty="0" baseline="9259" sz="90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baseline="9259" sz="900" spc="7">
                <a:solidFill>
                  <a:srgbClr val="3C2B98"/>
                </a:solidFill>
                <a:latin typeface="Arial"/>
                <a:cs typeface="Arial"/>
              </a:rPr>
              <a:t>© 2017 </a:t>
            </a:r>
            <a:r>
              <a:rPr dirty="0" baseline="9259" sz="900" spc="-15">
                <a:solidFill>
                  <a:srgbClr val="3C2B98"/>
                </a:solidFill>
                <a:latin typeface="Arial"/>
                <a:cs typeface="Arial"/>
              </a:rPr>
              <a:t>V.Ryan </a:t>
            </a:r>
            <a:r>
              <a:rPr dirty="0" baseline="9259" sz="900" spc="7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baseline="9259" sz="900">
                <a:solidFill>
                  <a:srgbClr val="3C2B98"/>
                </a:solidFill>
                <a:latin typeface="Arial"/>
                <a:cs typeface="Arial"/>
              </a:rPr>
              <a:t> 2017</a:t>
            </a:r>
            <a:endParaRPr baseline="9259" sz="900">
              <a:latin typeface="Arial"/>
              <a:cs typeface="Arial"/>
            </a:endParaRPr>
          </a:p>
          <a:p>
            <a:pPr algn="ctr" marL="47625" marR="88265" indent="-2540">
              <a:lnSpc>
                <a:spcPts val="1120"/>
              </a:lnSpc>
              <a:spcBef>
                <a:spcPts val="200"/>
              </a:spcBef>
            </a:pP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RESEARCH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EACH 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FORM 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OF ALTERNATIVE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ENERGY </a:t>
            </a:r>
            <a:r>
              <a:rPr dirty="0" sz="1000" b="1">
                <a:solidFill>
                  <a:srgbClr val="151616"/>
                </a:solidFill>
                <a:latin typeface="Arial"/>
                <a:cs typeface="Arial"/>
              </a:rPr>
              <a:t>/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ISSUE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WRITE 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FACTS ON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THE  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REVISION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WEB. 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CONSIDER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ADDING 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AN IMAGE(S)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FOR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EACH FORM 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ENERGY 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PRODUCTION </a:t>
            </a:r>
            <a:r>
              <a:rPr dirty="0" sz="1000" b="1">
                <a:solidFill>
                  <a:srgbClr val="151616"/>
                </a:solidFill>
                <a:latin typeface="Arial"/>
                <a:cs typeface="Arial"/>
              </a:rPr>
              <a:t>/ 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ISSUE. 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AN 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EXAMPLE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HAS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BEEN 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COMPLETED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dirty="0" sz="1000" spc="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YOU.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657616" y="1505041"/>
            <a:ext cx="1407795" cy="54927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algn="ctr" marL="12700" marR="5080" indent="-635">
              <a:lnSpc>
                <a:spcPts val="1340"/>
              </a:lnSpc>
              <a:spcBef>
                <a:spcPts val="225"/>
              </a:spcBef>
            </a:pP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POLLUTION </a:t>
            </a:r>
            <a:r>
              <a:rPr dirty="0" sz="1200" spc="25" b="1">
                <a:solidFill>
                  <a:srgbClr val="151616"/>
                </a:solidFill>
                <a:latin typeface="Arial"/>
                <a:cs typeface="Arial"/>
              </a:rPr>
              <a:t>AND  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E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N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V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R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O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N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ME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N</a:t>
            </a:r>
            <a:r>
              <a:rPr dirty="0" sz="1200" spc="-50" b="1">
                <a:solidFill>
                  <a:srgbClr val="151616"/>
                </a:solidFill>
                <a:latin typeface="Arial"/>
                <a:cs typeface="Arial"/>
              </a:rPr>
              <a:t>T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L  </a:t>
            </a: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DAMAGE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 rot="19920000">
            <a:off x="2832202" y="4583937"/>
            <a:ext cx="2154237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25" b="1">
                <a:solidFill>
                  <a:srgbClr val="151616"/>
                </a:solidFill>
                <a:latin typeface="Arial"/>
                <a:cs typeface="Arial"/>
              </a:rPr>
              <a:t>DRILLIN</a:t>
            </a:r>
            <a:r>
              <a:rPr dirty="0" baseline="2314" sz="1800" spc="37" b="1">
                <a:solidFill>
                  <a:srgbClr val="151616"/>
                </a:solidFill>
                <a:latin typeface="Arial"/>
                <a:cs typeface="Arial"/>
              </a:rPr>
              <a:t>G </a:t>
            </a:r>
            <a:r>
              <a:rPr dirty="0" baseline="2314" sz="1800" spc="30" b="1">
                <a:solidFill>
                  <a:srgbClr val="151616"/>
                </a:solidFill>
                <a:latin typeface="Arial"/>
                <a:cs typeface="Arial"/>
              </a:rPr>
              <a:t>WELLS </a:t>
            </a:r>
            <a:r>
              <a:rPr dirty="0" baseline="2314" sz="1800" spc="22" b="1">
                <a:solidFill>
                  <a:srgbClr val="151616"/>
                </a:solidFill>
                <a:latin typeface="Arial"/>
                <a:cs typeface="Arial"/>
              </a:rPr>
              <a:t>INTO</a:t>
            </a:r>
            <a:r>
              <a:rPr dirty="0" baseline="2314" sz="1800" spc="-7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4629" sz="1800" spc="3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endParaRPr baseline="4629"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 rot="19920000">
            <a:off x="2908565" y="4716341"/>
            <a:ext cx="222835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25" b="1">
                <a:solidFill>
                  <a:srgbClr val="151616"/>
                </a:solidFill>
                <a:latin typeface="Arial"/>
                <a:cs typeface="Arial"/>
              </a:rPr>
              <a:t>GEOTHE</a:t>
            </a:r>
            <a:r>
              <a:rPr dirty="0" baseline="2314" sz="1800" spc="37" b="1">
                <a:solidFill>
                  <a:srgbClr val="151616"/>
                </a:solidFill>
                <a:latin typeface="Arial"/>
                <a:cs typeface="Arial"/>
              </a:rPr>
              <a:t>RMAL</a:t>
            </a:r>
            <a:r>
              <a:rPr dirty="0" baseline="2314" sz="1800" spc="-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2314" sz="1800" spc="37" b="1">
                <a:solidFill>
                  <a:srgbClr val="151616"/>
                </a:solidFill>
                <a:latin typeface="Arial"/>
                <a:cs typeface="Arial"/>
              </a:rPr>
              <a:t>RESERV</a:t>
            </a:r>
            <a:r>
              <a:rPr dirty="0" baseline="4629" sz="1800" spc="37" b="1">
                <a:solidFill>
                  <a:srgbClr val="151616"/>
                </a:solidFill>
                <a:latin typeface="Arial"/>
                <a:cs typeface="Arial"/>
              </a:rPr>
              <a:t>OIRS</a:t>
            </a:r>
            <a:endParaRPr baseline="4629"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 rot="18960000">
            <a:off x="3722351" y="4831253"/>
            <a:ext cx="2664949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00"/>
              </a:lnSpc>
            </a:pPr>
            <a:r>
              <a:rPr dirty="0" baseline="-10101" sz="1650" spc="7" b="1">
                <a:solidFill>
                  <a:srgbClr val="151616"/>
                </a:solidFill>
                <a:latin typeface="Arial"/>
                <a:cs typeface="Arial"/>
              </a:rPr>
              <a:t>STE</a:t>
            </a:r>
            <a:r>
              <a:rPr dirty="0" baseline="-7575" sz="1650" spc="7" b="1">
                <a:solidFill>
                  <a:srgbClr val="151616"/>
                </a:solidFill>
                <a:latin typeface="Arial"/>
                <a:cs typeface="Arial"/>
              </a:rPr>
              <a:t>AM IS </a:t>
            </a:r>
            <a:r>
              <a:rPr dirty="0" baseline="-5050" sz="1650" spc="7" b="1">
                <a:solidFill>
                  <a:srgbClr val="151616"/>
                </a:solidFill>
                <a:latin typeface="Arial"/>
                <a:cs typeface="Arial"/>
              </a:rPr>
              <a:t>USED </a:t>
            </a:r>
            <a:r>
              <a:rPr dirty="0" baseline="-2525" sz="1650" spc="-7" b="1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dirty="0" baseline="-2525" sz="1650" spc="7" b="1">
                <a:solidFill>
                  <a:srgbClr val="151616"/>
                </a:solidFill>
                <a:latin typeface="Arial"/>
                <a:cs typeface="Arial"/>
              </a:rPr>
              <a:t>D</a:t>
            </a:r>
            <a:r>
              <a:rPr dirty="0" sz="1100" spc="5" b="1">
                <a:solidFill>
                  <a:srgbClr val="151616"/>
                </a:solidFill>
                <a:latin typeface="Arial"/>
                <a:cs typeface="Arial"/>
              </a:rPr>
              <a:t>RIVE</a:t>
            </a:r>
            <a:r>
              <a:rPr dirty="0" sz="1100" spc="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2525" sz="1650" spc="7" b="1">
                <a:solidFill>
                  <a:srgbClr val="151616"/>
                </a:solidFill>
                <a:latin typeface="Arial"/>
                <a:cs typeface="Arial"/>
              </a:rPr>
              <a:t>TURB</a:t>
            </a:r>
            <a:r>
              <a:rPr dirty="0" baseline="5050" sz="1650" spc="7" b="1">
                <a:solidFill>
                  <a:srgbClr val="151616"/>
                </a:solidFill>
                <a:latin typeface="Arial"/>
                <a:cs typeface="Arial"/>
              </a:rPr>
              <a:t>INES</a:t>
            </a:r>
            <a:endParaRPr baseline="5050" sz="16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 rot="19680000">
            <a:off x="3388728" y="4584226"/>
            <a:ext cx="2522383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baseline="-4629" sz="1800" spc="15" b="1">
                <a:solidFill>
                  <a:srgbClr val="151616"/>
                </a:solidFill>
                <a:latin typeface="Arial"/>
                <a:cs typeface="Arial"/>
              </a:rPr>
              <a:t>FLA</a:t>
            </a:r>
            <a:r>
              <a:rPr dirty="0" baseline="-2314" sz="1800" spc="15" b="1">
                <a:solidFill>
                  <a:srgbClr val="151616"/>
                </a:solidFill>
                <a:latin typeface="Arial"/>
                <a:cs typeface="Arial"/>
              </a:rPr>
              <a:t>SH </a:t>
            </a:r>
            <a:r>
              <a:rPr dirty="0" baseline="-2314" sz="1800" spc="7" b="1">
                <a:solidFill>
                  <a:srgbClr val="151616"/>
                </a:solidFill>
                <a:latin typeface="Arial"/>
                <a:cs typeface="Arial"/>
              </a:rPr>
              <a:t>ST</a:t>
            </a:r>
            <a:r>
              <a:rPr dirty="0" sz="1200" spc="5" b="1">
                <a:solidFill>
                  <a:srgbClr val="151616"/>
                </a:solidFill>
                <a:latin typeface="Arial"/>
                <a:cs typeface="Arial"/>
              </a:rPr>
              <a:t>EAM, B</a:t>
            </a:r>
            <a:r>
              <a:rPr dirty="0" baseline="2314" sz="1800" spc="7" b="1">
                <a:solidFill>
                  <a:srgbClr val="151616"/>
                </a:solidFill>
                <a:latin typeface="Arial"/>
                <a:cs typeface="Arial"/>
              </a:rPr>
              <a:t>INARY</a:t>
            </a:r>
            <a:r>
              <a:rPr dirty="0" baseline="2314" sz="1800" spc="-37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4629" sz="1800" spc="7" b="1">
                <a:solidFill>
                  <a:srgbClr val="151616"/>
                </a:solidFill>
                <a:latin typeface="Arial"/>
                <a:cs typeface="Arial"/>
              </a:rPr>
              <a:t>POW</a:t>
            </a:r>
            <a:r>
              <a:rPr dirty="0" baseline="6944" sz="1800" spc="7" b="1">
                <a:solidFill>
                  <a:srgbClr val="151616"/>
                </a:solidFill>
                <a:latin typeface="Arial"/>
                <a:cs typeface="Arial"/>
              </a:rPr>
              <a:t>ER,</a:t>
            </a:r>
            <a:endParaRPr baseline="6944"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 rot="19680000">
            <a:off x="3603310" y="5157238"/>
            <a:ext cx="942048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DRY</a:t>
            </a:r>
            <a:r>
              <a:rPr dirty="0" sz="1200" spc="-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2314" sz="1800" spc="15" b="1">
                <a:solidFill>
                  <a:srgbClr val="151616"/>
                </a:solidFill>
                <a:latin typeface="Arial"/>
                <a:cs typeface="Arial"/>
              </a:rPr>
              <a:t>STEA</a:t>
            </a:r>
            <a:r>
              <a:rPr dirty="0" baseline="4629" sz="1800" spc="15" b="1">
                <a:solidFill>
                  <a:srgbClr val="151616"/>
                </a:solidFill>
                <a:latin typeface="Arial"/>
                <a:cs typeface="Arial"/>
              </a:rPr>
              <a:t>M</a:t>
            </a:r>
            <a:endParaRPr baseline="4629" sz="18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671038" y="5732628"/>
            <a:ext cx="1340416" cy="8919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56852" y="742474"/>
            <a:ext cx="1279043" cy="88933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835912" y="2495422"/>
            <a:ext cx="1031525" cy="116680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84461" y="4862804"/>
            <a:ext cx="1346659" cy="7566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833816" y="5743442"/>
            <a:ext cx="1326398" cy="92337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934014" y="5557698"/>
            <a:ext cx="1125226" cy="112590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8761881" y="4686782"/>
            <a:ext cx="1361894" cy="84416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8752277" y="2766905"/>
            <a:ext cx="1376362" cy="91307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8679755" y="483242"/>
            <a:ext cx="1322277" cy="99170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1655" y="3498936"/>
            <a:ext cx="1391285" cy="54927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algn="ctr" marL="12700" marR="5080" indent="-635">
              <a:lnSpc>
                <a:spcPts val="1340"/>
              </a:lnSpc>
              <a:spcBef>
                <a:spcPts val="225"/>
              </a:spcBef>
            </a:pP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HYDROCARBON  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E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NCA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PS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U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L</a:t>
            </a:r>
            <a:r>
              <a:rPr dirty="0" sz="1200" spc="-55" b="1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T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N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G  </a:t>
            </a:r>
            <a:r>
              <a:rPr dirty="0" sz="1200" spc="20" b="1">
                <a:solidFill>
                  <a:srgbClr val="151616"/>
                </a:solidFill>
                <a:latin typeface="Arial"/>
                <a:cs typeface="Arial"/>
              </a:rPr>
              <a:t>POLYMERS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75369" y="6775514"/>
            <a:ext cx="1325880" cy="32004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314960" marR="5080" indent="-302895">
              <a:lnSpc>
                <a:spcPts val="1120"/>
              </a:lnSpc>
              <a:spcBef>
                <a:spcPts val="200"/>
              </a:spcBef>
            </a:pPr>
            <a:r>
              <a:rPr dirty="0" sz="1000" spc="35" b="1">
                <a:solidFill>
                  <a:srgbClr val="151616"/>
                </a:solidFill>
                <a:latin typeface="Arial"/>
                <a:cs typeface="Arial"/>
              </a:rPr>
              <a:t>P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H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O</a:t>
            </a:r>
            <a:r>
              <a:rPr dirty="0" sz="1000" spc="35" b="1">
                <a:solidFill>
                  <a:srgbClr val="151616"/>
                </a:solidFill>
                <a:latin typeface="Arial"/>
                <a:cs typeface="Arial"/>
              </a:rPr>
              <a:t>SP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H</a:t>
            </a:r>
            <a:r>
              <a:rPr dirty="0" sz="1000" spc="35" b="1">
                <a:solidFill>
                  <a:srgbClr val="151616"/>
                </a:solidFill>
                <a:latin typeface="Arial"/>
                <a:cs typeface="Arial"/>
              </a:rPr>
              <a:t>O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R</a:t>
            </a:r>
            <a:r>
              <a:rPr dirty="0" sz="1000" spc="35" b="1">
                <a:solidFill>
                  <a:srgbClr val="151616"/>
                </a:solidFill>
                <a:latin typeface="Arial"/>
                <a:cs typeface="Arial"/>
              </a:rPr>
              <a:t>ES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C</a:t>
            </a:r>
            <a:r>
              <a:rPr dirty="0" sz="1000" spc="35" b="1">
                <a:solidFill>
                  <a:srgbClr val="151616"/>
                </a:solidFill>
                <a:latin typeface="Arial"/>
                <a:cs typeface="Arial"/>
              </a:rPr>
              <a:t>E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N</a:t>
            </a:r>
            <a:r>
              <a:rPr dirty="0" sz="1000" b="1">
                <a:solidFill>
                  <a:srgbClr val="151616"/>
                </a:solidFill>
                <a:latin typeface="Arial"/>
                <a:cs typeface="Arial"/>
              </a:rPr>
              <a:t>T  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PIGMENTS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79097" y="5752604"/>
            <a:ext cx="1351915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539115" marR="5080" indent="-527050">
              <a:lnSpc>
                <a:spcPts val="1340"/>
              </a:lnSpc>
              <a:spcBef>
                <a:spcPts val="225"/>
              </a:spcBef>
            </a:pP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P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H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O</a:t>
            </a:r>
            <a:r>
              <a:rPr dirty="0" sz="1200" spc="20" b="1">
                <a:solidFill>
                  <a:srgbClr val="151616"/>
                </a:solidFill>
                <a:latin typeface="Arial"/>
                <a:cs typeface="Arial"/>
              </a:rPr>
              <a:t>T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O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CHR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O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M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dirty="0" sz="1200" spc="-5" b="1">
                <a:solidFill>
                  <a:srgbClr val="151616"/>
                </a:solidFill>
                <a:latin typeface="Arial"/>
                <a:cs typeface="Arial"/>
              </a:rPr>
              <a:t>C  </a:t>
            </a:r>
            <a:r>
              <a:rPr dirty="0" sz="1200" spc="25" b="1">
                <a:solidFill>
                  <a:srgbClr val="151616"/>
                </a:solidFill>
                <a:latin typeface="Arial"/>
                <a:cs typeface="Arial"/>
              </a:rPr>
              <a:t>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38607" y="6753159"/>
            <a:ext cx="1357630" cy="34925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504190" marR="5080" indent="-492125">
              <a:lnSpc>
                <a:spcPts val="1230"/>
              </a:lnSpc>
              <a:spcBef>
                <a:spcPts val="215"/>
              </a:spcBef>
            </a:pPr>
            <a:r>
              <a:rPr dirty="0" sz="1100" spc="35" b="1">
                <a:solidFill>
                  <a:srgbClr val="151616"/>
                </a:solidFill>
                <a:latin typeface="Arial"/>
                <a:cs typeface="Arial"/>
              </a:rPr>
              <a:t>T</a:t>
            </a:r>
            <a:r>
              <a:rPr dirty="0" sz="1100" spc="30" b="1">
                <a:solidFill>
                  <a:srgbClr val="151616"/>
                </a:solidFill>
                <a:latin typeface="Arial"/>
                <a:cs typeface="Arial"/>
              </a:rPr>
              <a:t>H</a:t>
            </a:r>
            <a:r>
              <a:rPr dirty="0" sz="1100" spc="35" b="1">
                <a:solidFill>
                  <a:srgbClr val="151616"/>
                </a:solidFill>
                <a:latin typeface="Arial"/>
                <a:cs typeface="Arial"/>
              </a:rPr>
              <a:t>E</a:t>
            </a:r>
            <a:r>
              <a:rPr dirty="0" sz="1100" spc="30" b="1">
                <a:solidFill>
                  <a:srgbClr val="151616"/>
                </a:solidFill>
                <a:latin typeface="Arial"/>
                <a:cs typeface="Arial"/>
              </a:rPr>
              <a:t>R</a:t>
            </a:r>
            <a:r>
              <a:rPr dirty="0" sz="1100" spc="35" b="1">
                <a:solidFill>
                  <a:srgbClr val="151616"/>
                </a:solidFill>
                <a:latin typeface="Arial"/>
                <a:cs typeface="Arial"/>
              </a:rPr>
              <a:t>M</a:t>
            </a:r>
            <a:r>
              <a:rPr dirty="0" sz="1100" spc="35" b="1">
                <a:solidFill>
                  <a:srgbClr val="151616"/>
                </a:solidFill>
                <a:latin typeface="Arial"/>
                <a:cs typeface="Arial"/>
              </a:rPr>
              <a:t>O</a:t>
            </a:r>
            <a:r>
              <a:rPr dirty="0" sz="1100" spc="30" b="1">
                <a:solidFill>
                  <a:srgbClr val="151616"/>
                </a:solidFill>
                <a:latin typeface="Arial"/>
                <a:cs typeface="Arial"/>
              </a:rPr>
              <a:t>CHR</a:t>
            </a:r>
            <a:r>
              <a:rPr dirty="0" sz="1100" spc="35" b="1">
                <a:solidFill>
                  <a:srgbClr val="151616"/>
                </a:solidFill>
                <a:latin typeface="Arial"/>
                <a:cs typeface="Arial"/>
              </a:rPr>
              <a:t>O</a:t>
            </a:r>
            <a:r>
              <a:rPr dirty="0" sz="1100" spc="35" b="1">
                <a:solidFill>
                  <a:srgbClr val="151616"/>
                </a:solidFill>
                <a:latin typeface="Arial"/>
                <a:cs typeface="Arial"/>
              </a:rPr>
              <a:t>M</a:t>
            </a:r>
            <a:r>
              <a:rPr dirty="0" sz="1100" spc="35" b="1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dirty="0" sz="1100" spc="-5" b="1">
                <a:solidFill>
                  <a:srgbClr val="151616"/>
                </a:solidFill>
                <a:latin typeface="Arial"/>
                <a:cs typeface="Arial"/>
              </a:rPr>
              <a:t>C  </a:t>
            </a:r>
            <a:r>
              <a:rPr dirty="0" sz="1100" spc="25" b="1">
                <a:solidFill>
                  <a:srgbClr val="151616"/>
                </a:solidFill>
                <a:latin typeface="Arial"/>
                <a:cs typeface="Arial"/>
              </a:rPr>
              <a:t>INKS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33994" y="6770192"/>
            <a:ext cx="1363345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490855" marR="5080" indent="-478790">
              <a:lnSpc>
                <a:spcPts val="1340"/>
              </a:lnSpc>
              <a:spcBef>
                <a:spcPts val="225"/>
              </a:spcBef>
            </a:pP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H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Y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DR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O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CHR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O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M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dirty="0" sz="1200" spc="-5" b="1">
                <a:solidFill>
                  <a:srgbClr val="151616"/>
                </a:solidFill>
                <a:latin typeface="Arial"/>
                <a:cs typeface="Arial"/>
              </a:rPr>
              <a:t>C  </a:t>
            </a: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INKS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7971" y="1668797"/>
            <a:ext cx="1354455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237490" marR="5080" indent="-225425">
              <a:lnSpc>
                <a:spcPts val="1340"/>
              </a:lnSpc>
              <a:spcBef>
                <a:spcPts val="225"/>
              </a:spcBef>
            </a:pP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H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Y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DR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O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M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O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R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P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H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dirty="0" sz="1200" spc="-5" b="1">
                <a:solidFill>
                  <a:srgbClr val="151616"/>
                </a:solidFill>
                <a:latin typeface="Arial"/>
                <a:cs typeface="Arial"/>
              </a:rPr>
              <a:t>C  </a:t>
            </a:r>
            <a:r>
              <a:rPr dirty="0" sz="1200" spc="20" b="1">
                <a:solidFill>
                  <a:srgbClr val="151616"/>
                </a:solidFill>
                <a:latin typeface="Arial"/>
                <a:cs typeface="Arial"/>
              </a:rPr>
              <a:t>POLYMERS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14029" y="5884605"/>
            <a:ext cx="859155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 marR="5080" indent="120650">
              <a:lnSpc>
                <a:spcPts val="1340"/>
              </a:lnSpc>
              <a:spcBef>
                <a:spcPts val="225"/>
              </a:spcBef>
            </a:pP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AROMA  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P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G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ME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N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T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807865" y="3838078"/>
            <a:ext cx="1327150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44780" marR="5080" indent="-132715">
              <a:lnSpc>
                <a:spcPts val="1340"/>
              </a:lnSpc>
              <a:spcBef>
                <a:spcPts val="225"/>
              </a:spcBef>
            </a:pP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SHAPE</a:t>
            </a:r>
            <a:r>
              <a:rPr dirty="0" sz="1200" spc="-3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25" b="1">
                <a:solidFill>
                  <a:srgbClr val="151616"/>
                </a:solidFill>
                <a:latin typeface="Arial"/>
                <a:cs typeface="Arial"/>
              </a:rPr>
              <a:t>MEMORY  </a:t>
            </a: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ALLOY</a:t>
            </a:r>
            <a:r>
              <a:rPr dirty="0" sz="1200" spc="-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20" b="1">
                <a:solidFill>
                  <a:srgbClr val="151616"/>
                </a:solidFill>
                <a:latin typeface="Arial"/>
                <a:cs typeface="Arial"/>
              </a:rPr>
              <a:t>(SMA)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62630" y="204526"/>
            <a:ext cx="6284595" cy="862330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algn="ctr" marR="329565">
              <a:lnSpc>
                <a:spcPct val="100000"/>
              </a:lnSpc>
              <a:spcBef>
                <a:spcPts val="395"/>
              </a:spcBef>
            </a:pPr>
            <a:r>
              <a:rPr dirty="0" u="sng" sz="1500" spc="4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REVISION </a:t>
            </a:r>
            <a:r>
              <a:rPr dirty="0" u="sng" sz="1500" spc="3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WEB </a:t>
            </a:r>
            <a:r>
              <a:rPr dirty="0" u="sng" sz="15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 </a:t>
            </a:r>
            <a:r>
              <a:rPr dirty="0" u="sng" sz="1500" spc="3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SMART</a:t>
            </a:r>
            <a:r>
              <a:rPr dirty="0" u="sng" sz="1500" spc="7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500" spc="3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MATERIALS</a:t>
            </a:r>
            <a:endParaRPr sz="1500">
              <a:latin typeface="Arial"/>
              <a:cs typeface="Arial"/>
            </a:endParaRPr>
          </a:p>
          <a:p>
            <a:pPr marL="184785">
              <a:lnSpc>
                <a:spcPct val="100000"/>
              </a:lnSpc>
              <a:spcBef>
                <a:spcPts val="130"/>
              </a:spcBef>
              <a:tabLst>
                <a:tab pos="4363720" algn="l"/>
              </a:tabLst>
            </a:pPr>
            <a:r>
              <a:rPr dirty="0" sz="600" spc="20">
                <a:solidFill>
                  <a:srgbClr val="3C2B98"/>
                </a:solidFill>
                <a:latin typeface="Arial"/>
                <a:cs typeface="Arial"/>
              </a:rPr>
              <a:t>WORLD ASSOCIATION </a:t>
            </a:r>
            <a:r>
              <a:rPr dirty="0" sz="600" spc="15">
                <a:solidFill>
                  <a:srgbClr val="3C2B98"/>
                </a:solidFill>
                <a:latin typeface="Arial"/>
                <a:cs typeface="Arial"/>
              </a:rPr>
              <a:t>OF </a:t>
            </a:r>
            <a:r>
              <a:rPr dirty="0" sz="600" spc="25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dirty="0" sz="600" spc="7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00" spc="20">
                <a:solidFill>
                  <a:srgbClr val="3C2B98"/>
                </a:solidFill>
                <a:latin typeface="Arial"/>
                <a:cs typeface="Arial"/>
              </a:rPr>
              <a:t>TEACHERS  </a:t>
            </a:r>
            <a:r>
              <a:rPr dirty="0" sz="600" spc="6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3C2B98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dirty="0" sz="600">
                <a:solidFill>
                  <a:srgbClr val="3C2B98"/>
                </a:solidFill>
                <a:latin typeface="Arial"/>
                <a:cs typeface="Arial"/>
              </a:rPr>
              <a:t>	</a:t>
            </a:r>
            <a:r>
              <a:rPr dirty="0" u="sng" baseline="9259" sz="90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dirty="0" baseline="9259" sz="90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baseline="9259" sz="900" spc="7">
                <a:solidFill>
                  <a:srgbClr val="3C2B98"/>
                </a:solidFill>
                <a:latin typeface="Arial"/>
                <a:cs typeface="Arial"/>
              </a:rPr>
              <a:t>© 2017 </a:t>
            </a:r>
            <a:r>
              <a:rPr dirty="0" baseline="9259" sz="900" spc="-15">
                <a:solidFill>
                  <a:srgbClr val="3C2B98"/>
                </a:solidFill>
                <a:latin typeface="Arial"/>
                <a:cs typeface="Arial"/>
              </a:rPr>
              <a:t>V.Ryan </a:t>
            </a:r>
            <a:r>
              <a:rPr dirty="0" baseline="9259" sz="900" spc="7">
                <a:solidFill>
                  <a:srgbClr val="3C2B98"/>
                </a:solidFill>
                <a:latin typeface="Arial"/>
                <a:cs typeface="Arial"/>
              </a:rPr>
              <a:t>© </a:t>
            </a:r>
            <a:r>
              <a:rPr dirty="0" baseline="9259" sz="900">
                <a:solidFill>
                  <a:srgbClr val="3C2B98"/>
                </a:solidFill>
                <a:latin typeface="Arial"/>
                <a:cs typeface="Arial"/>
              </a:rPr>
              <a:t>2017</a:t>
            </a:r>
            <a:endParaRPr baseline="9259" sz="900">
              <a:latin typeface="Arial"/>
              <a:cs typeface="Arial"/>
            </a:endParaRPr>
          </a:p>
          <a:p>
            <a:pPr algn="ctr" marL="37465" marR="41275">
              <a:lnSpc>
                <a:spcPts val="1120"/>
              </a:lnSpc>
              <a:spcBef>
                <a:spcPts val="315"/>
              </a:spcBef>
            </a:pP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RESEARCH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EACH SMART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MATERIAL AND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WRITE 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FACTS ON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REVISION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WEB. 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CONSIDER 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ADDING 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AN IMAGE(S)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FOR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EACH SMART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MATERIAL. 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AN 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EXAMPLE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HAS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BEEN 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COMPLETED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FOR  YOU.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02086" y="1673118"/>
            <a:ext cx="1309370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93675" marR="5080" indent="-181610">
              <a:lnSpc>
                <a:spcPts val="1340"/>
              </a:lnSpc>
              <a:spcBef>
                <a:spcPts val="225"/>
              </a:spcBef>
            </a:pP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P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E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ZO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E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L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E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C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T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R</a:t>
            </a: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dirty="0" sz="1200" spc="-5" b="1">
                <a:solidFill>
                  <a:srgbClr val="151616"/>
                </a:solidFill>
                <a:latin typeface="Arial"/>
                <a:cs typeface="Arial"/>
              </a:rPr>
              <a:t>C  </a:t>
            </a:r>
            <a:r>
              <a:rPr dirty="0" sz="1200" spc="25" b="1">
                <a:solidFill>
                  <a:srgbClr val="151616"/>
                </a:solidFill>
                <a:latin typeface="Arial"/>
                <a:cs typeface="Arial"/>
              </a:rPr>
              <a:t>MATERIALS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 rot="18540000">
            <a:off x="5602705" y="2290481"/>
            <a:ext cx="3200909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90"/>
              </a:lnSpc>
            </a:pPr>
            <a:r>
              <a:rPr dirty="0" baseline="-10101" sz="1650" spc="22" b="1">
                <a:solidFill>
                  <a:srgbClr val="151616"/>
                </a:solidFill>
                <a:latin typeface="Arial"/>
                <a:cs typeface="Arial"/>
              </a:rPr>
              <a:t>P</a:t>
            </a:r>
            <a:r>
              <a:rPr dirty="0" baseline="-10101" sz="1650" spc="15" b="1">
                <a:solidFill>
                  <a:srgbClr val="151616"/>
                </a:solidFill>
                <a:latin typeface="Arial"/>
                <a:cs typeface="Arial"/>
              </a:rPr>
              <a:t>R</a:t>
            </a:r>
            <a:r>
              <a:rPr dirty="0" baseline="-10101" sz="1650" spc="22" b="1">
                <a:solidFill>
                  <a:srgbClr val="151616"/>
                </a:solidFill>
                <a:latin typeface="Arial"/>
                <a:cs typeface="Arial"/>
              </a:rPr>
              <a:t>O</a:t>
            </a:r>
            <a:r>
              <a:rPr dirty="0" baseline="-10101" sz="1650" spc="15" b="1">
                <a:solidFill>
                  <a:srgbClr val="151616"/>
                </a:solidFill>
                <a:latin typeface="Arial"/>
                <a:cs typeface="Arial"/>
              </a:rPr>
              <a:t>D</a:t>
            </a:r>
            <a:r>
              <a:rPr dirty="0" baseline="-7575" sz="1650" spc="15" b="1">
                <a:solidFill>
                  <a:srgbClr val="151616"/>
                </a:solidFill>
                <a:latin typeface="Arial"/>
                <a:cs typeface="Arial"/>
              </a:rPr>
              <a:t>UC</a:t>
            </a:r>
            <a:r>
              <a:rPr dirty="0" baseline="-7575" sz="1650" spc="22" b="1">
                <a:solidFill>
                  <a:srgbClr val="151616"/>
                </a:solidFill>
                <a:latin typeface="Arial"/>
                <a:cs typeface="Arial"/>
              </a:rPr>
              <a:t>E</a:t>
            </a:r>
            <a:r>
              <a:rPr dirty="0" baseline="-7575" sz="1650" b="1">
                <a:solidFill>
                  <a:srgbClr val="151616"/>
                </a:solidFill>
                <a:latin typeface="Arial"/>
                <a:cs typeface="Arial"/>
              </a:rPr>
              <a:t>S</a:t>
            </a:r>
            <a:r>
              <a:rPr dirty="0" baseline="-7575" sz="1650" spc="-67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-7575" sz="1650" spc="-7" b="1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baseline="-7575" sz="1650" spc="-67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-5050" sz="1650" spc="22" b="1">
                <a:solidFill>
                  <a:srgbClr val="151616"/>
                </a:solidFill>
                <a:latin typeface="Arial"/>
                <a:cs typeface="Arial"/>
              </a:rPr>
              <a:t>SM</a:t>
            </a:r>
            <a:r>
              <a:rPr dirty="0" baseline="-5050" sz="1650" spc="15" b="1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baseline="-5050" sz="1650" spc="22" b="1">
                <a:solidFill>
                  <a:srgbClr val="151616"/>
                </a:solidFill>
                <a:latin typeface="Arial"/>
                <a:cs typeface="Arial"/>
              </a:rPr>
              <a:t>L</a:t>
            </a:r>
            <a:r>
              <a:rPr dirty="0" baseline="-2525" sz="1650" b="1">
                <a:solidFill>
                  <a:srgbClr val="151616"/>
                </a:solidFill>
                <a:latin typeface="Arial"/>
                <a:cs typeface="Arial"/>
              </a:rPr>
              <a:t>L</a:t>
            </a:r>
            <a:r>
              <a:rPr dirty="0" baseline="-2525" sz="1650" spc="-7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-2525" sz="1650" spc="22" b="1">
                <a:solidFill>
                  <a:srgbClr val="151616"/>
                </a:solidFill>
                <a:latin typeface="Arial"/>
                <a:cs typeface="Arial"/>
              </a:rPr>
              <a:t>E</a:t>
            </a:r>
            <a:r>
              <a:rPr dirty="0" baseline="-2525" sz="1650" spc="22" b="1">
                <a:solidFill>
                  <a:srgbClr val="151616"/>
                </a:solidFill>
                <a:latin typeface="Arial"/>
                <a:cs typeface="Arial"/>
              </a:rPr>
              <a:t>L</a:t>
            </a:r>
            <a:r>
              <a:rPr dirty="0" baseline="-2525" sz="1650" spc="22" b="1">
                <a:solidFill>
                  <a:srgbClr val="151616"/>
                </a:solidFill>
                <a:latin typeface="Arial"/>
                <a:cs typeface="Arial"/>
              </a:rPr>
              <a:t>E</a:t>
            </a:r>
            <a:r>
              <a:rPr dirty="0" baseline="-2525" sz="1650" spc="15" b="1">
                <a:solidFill>
                  <a:srgbClr val="151616"/>
                </a:solidFill>
                <a:latin typeface="Arial"/>
                <a:cs typeface="Arial"/>
              </a:rPr>
              <a:t>C</a:t>
            </a:r>
            <a:r>
              <a:rPr dirty="0" sz="1100" spc="15" b="1">
                <a:solidFill>
                  <a:srgbClr val="151616"/>
                </a:solidFill>
                <a:latin typeface="Arial"/>
                <a:cs typeface="Arial"/>
              </a:rPr>
              <a:t>T</a:t>
            </a:r>
            <a:r>
              <a:rPr dirty="0" sz="1100" spc="10" b="1">
                <a:solidFill>
                  <a:srgbClr val="151616"/>
                </a:solidFill>
                <a:latin typeface="Arial"/>
                <a:cs typeface="Arial"/>
              </a:rPr>
              <a:t>R</a:t>
            </a:r>
            <a:r>
              <a:rPr dirty="0" sz="1100" spc="15" b="1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dirty="0" sz="1100" spc="10" b="1">
                <a:solidFill>
                  <a:srgbClr val="151616"/>
                </a:solidFill>
                <a:latin typeface="Arial"/>
                <a:cs typeface="Arial"/>
              </a:rPr>
              <a:t>CA</a:t>
            </a:r>
            <a:r>
              <a:rPr dirty="0" baseline="2525" sz="1650" b="1">
                <a:solidFill>
                  <a:srgbClr val="151616"/>
                </a:solidFill>
                <a:latin typeface="Arial"/>
                <a:cs typeface="Arial"/>
              </a:rPr>
              <a:t>L</a:t>
            </a:r>
            <a:r>
              <a:rPr dirty="0" baseline="2525" sz="1650" spc="-7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2525" sz="1650" spc="22" b="1">
                <a:solidFill>
                  <a:srgbClr val="151616"/>
                </a:solidFill>
                <a:latin typeface="Arial"/>
                <a:cs typeface="Arial"/>
              </a:rPr>
              <a:t>V</a:t>
            </a:r>
            <a:r>
              <a:rPr dirty="0" baseline="2525" sz="1650" spc="22" b="1">
                <a:solidFill>
                  <a:srgbClr val="151616"/>
                </a:solidFill>
                <a:latin typeface="Arial"/>
                <a:cs typeface="Arial"/>
              </a:rPr>
              <a:t>O</a:t>
            </a:r>
            <a:r>
              <a:rPr dirty="0" baseline="2525" sz="1650" spc="-97" b="1">
                <a:solidFill>
                  <a:srgbClr val="151616"/>
                </a:solidFill>
                <a:latin typeface="Arial"/>
                <a:cs typeface="Arial"/>
              </a:rPr>
              <a:t>LT</a:t>
            </a:r>
            <a:r>
              <a:rPr dirty="0" baseline="2525" sz="1650" spc="15" b="1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baseline="5050" sz="1650" spc="22" b="1">
                <a:solidFill>
                  <a:srgbClr val="151616"/>
                </a:solidFill>
                <a:latin typeface="Arial"/>
                <a:cs typeface="Arial"/>
              </a:rPr>
              <a:t>G</a:t>
            </a:r>
            <a:r>
              <a:rPr dirty="0" baseline="5050" sz="1650" b="1">
                <a:solidFill>
                  <a:srgbClr val="151616"/>
                </a:solidFill>
                <a:latin typeface="Arial"/>
                <a:cs typeface="Arial"/>
              </a:rPr>
              <a:t>E</a:t>
            </a:r>
            <a:endParaRPr baseline="5050" sz="16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 rot="18540000">
            <a:off x="6085646" y="3135751"/>
            <a:ext cx="1298491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00"/>
              </a:lnSpc>
            </a:pPr>
            <a:r>
              <a:rPr dirty="0" sz="1100" spc="15" b="1">
                <a:solidFill>
                  <a:srgbClr val="151616"/>
                </a:solidFill>
                <a:latin typeface="Arial"/>
                <a:cs typeface="Arial"/>
              </a:rPr>
              <a:t>W</a:t>
            </a:r>
            <a:r>
              <a:rPr dirty="0" sz="1100" spc="10" b="1">
                <a:solidFill>
                  <a:srgbClr val="151616"/>
                </a:solidFill>
                <a:latin typeface="Arial"/>
                <a:cs typeface="Arial"/>
              </a:rPr>
              <a:t>H</a:t>
            </a:r>
            <a:r>
              <a:rPr dirty="0" sz="1100" spc="15" b="1">
                <a:solidFill>
                  <a:srgbClr val="151616"/>
                </a:solidFill>
                <a:latin typeface="Arial"/>
                <a:cs typeface="Arial"/>
              </a:rPr>
              <a:t>E</a:t>
            </a:r>
            <a:r>
              <a:rPr dirty="0" baseline="2525" sz="1650" spc="-7" b="1">
                <a:solidFill>
                  <a:srgbClr val="151616"/>
                </a:solidFill>
                <a:latin typeface="Arial"/>
                <a:cs typeface="Arial"/>
              </a:rPr>
              <a:t>N</a:t>
            </a:r>
            <a:r>
              <a:rPr dirty="0" baseline="2525" sz="1650" spc="22" b="1">
                <a:solidFill>
                  <a:srgbClr val="151616"/>
                </a:solidFill>
                <a:latin typeface="Arial"/>
                <a:cs typeface="Arial"/>
              </a:rPr>
              <a:t> S</a:t>
            </a:r>
            <a:r>
              <a:rPr dirty="0" baseline="2525" sz="1650" spc="22" b="1">
                <a:solidFill>
                  <a:srgbClr val="151616"/>
                </a:solidFill>
                <a:latin typeface="Arial"/>
                <a:cs typeface="Arial"/>
              </a:rPr>
              <a:t>Q</a:t>
            </a:r>
            <a:r>
              <a:rPr dirty="0" baseline="2525" sz="1650" spc="15" b="1">
                <a:solidFill>
                  <a:srgbClr val="151616"/>
                </a:solidFill>
                <a:latin typeface="Arial"/>
                <a:cs typeface="Arial"/>
              </a:rPr>
              <a:t>U</a:t>
            </a:r>
            <a:r>
              <a:rPr dirty="0" baseline="5050" sz="1650" spc="22" b="1">
                <a:solidFill>
                  <a:srgbClr val="151616"/>
                </a:solidFill>
                <a:latin typeface="Arial"/>
                <a:cs typeface="Arial"/>
              </a:rPr>
              <a:t>EE</a:t>
            </a:r>
            <a:r>
              <a:rPr dirty="0" baseline="5050" sz="1650" spc="22" b="1">
                <a:solidFill>
                  <a:srgbClr val="151616"/>
                </a:solidFill>
                <a:latin typeface="Arial"/>
                <a:cs typeface="Arial"/>
              </a:rPr>
              <a:t>Z</a:t>
            </a:r>
            <a:r>
              <a:rPr dirty="0" baseline="5050" sz="1650" spc="22" b="1">
                <a:solidFill>
                  <a:srgbClr val="151616"/>
                </a:solidFill>
                <a:latin typeface="Arial"/>
                <a:cs typeface="Arial"/>
              </a:rPr>
              <a:t>E</a:t>
            </a:r>
            <a:r>
              <a:rPr dirty="0" baseline="5050" sz="1650" spc="-7" b="1">
                <a:solidFill>
                  <a:srgbClr val="151616"/>
                </a:solidFill>
                <a:latin typeface="Arial"/>
                <a:cs typeface="Arial"/>
              </a:rPr>
              <a:t>D</a:t>
            </a:r>
            <a:endParaRPr baseline="5050" sz="16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 rot="18720000">
            <a:off x="7766087" y="1711852"/>
            <a:ext cx="793286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SE</a:t>
            </a: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N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S</a:t>
            </a:r>
            <a:r>
              <a:rPr dirty="0" sz="1200" spc="35" b="1">
                <a:solidFill>
                  <a:srgbClr val="151616"/>
                </a:solidFill>
                <a:latin typeface="Arial"/>
                <a:cs typeface="Arial"/>
              </a:rPr>
              <a:t>O</a:t>
            </a: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R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 rot="19380000">
            <a:off x="6643030" y="2537137"/>
            <a:ext cx="220808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baseline="-4629" sz="1800" spc="15" b="1">
                <a:solidFill>
                  <a:srgbClr val="151616"/>
                </a:solidFill>
                <a:latin typeface="Arial"/>
                <a:cs typeface="Arial"/>
              </a:rPr>
              <a:t>MAG</a:t>
            </a:r>
            <a:r>
              <a:rPr dirty="0" baseline="-2314" sz="1800" spc="15" b="1">
                <a:solidFill>
                  <a:srgbClr val="151616"/>
                </a:solidFill>
                <a:latin typeface="Arial"/>
                <a:cs typeface="Arial"/>
              </a:rPr>
              <a:t>NET</a:t>
            </a:r>
            <a:r>
              <a:rPr dirty="0" sz="1200" spc="10" b="1">
                <a:solidFill>
                  <a:srgbClr val="151616"/>
                </a:solidFill>
                <a:latin typeface="Arial"/>
                <a:cs typeface="Arial"/>
              </a:rPr>
              <a:t>IC SH</a:t>
            </a:r>
            <a:r>
              <a:rPr dirty="0" baseline="2314" sz="1800" spc="15" b="1">
                <a:solidFill>
                  <a:srgbClr val="151616"/>
                </a:solidFill>
                <a:latin typeface="Arial"/>
                <a:cs typeface="Arial"/>
              </a:rPr>
              <a:t>APE</a:t>
            </a:r>
            <a:r>
              <a:rPr dirty="0" baseline="2314" sz="18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2314" sz="1800" spc="15" b="1">
                <a:solidFill>
                  <a:srgbClr val="151616"/>
                </a:solidFill>
                <a:latin typeface="Arial"/>
                <a:cs typeface="Arial"/>
              </a:rPr>
              <a:t>M</a:t>
            </a:r>
            <a:r>
              <a:rPr dirty="0" baseline="4629" sz="1800" spc="15" b="1">
                <a:solidFill>
                  <a:srgbClr val="151616"/>
                </a:solidFill>
                <a:latin typeface="Arial"/>
                <a:cs typeface="Arial"/>
              </a:rPr>
              <a:t>EMO</a:t>
            </a:r>
            <a:r>
              <a:rPr dirty="0" baseline="6944" sz="1800" spc="15" b="1">
                <a:solidFill>
                  <a:srgbClr val="151616"/>
                </a:solidFill>
                <a:latin typeface="Arial"/>
                <a:cs typeface="Arial"/>
              </a:rPr>
              <a:t>RY</a:t>
            </a:r>
            <a:endParaRPr baseline="6944"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 rot="19680000">
            <a:off x="6568746" y="2889768"/>
            <a:ext cx="246533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THERMOELECTRIC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20" b="1">
                <a:solidFill>
                  <a:srgbClr val="151616"/>
                </a:solidFill>
                <a:latin typeface="Arial"/>
                <a:cs typeface="Arial"/>
              </a:rPr>
              <a:t>MAT</a:t>
            </a:r>
            <a:r>
              <a:rPr dirty="0" baseline="2314" sz="1800" spc="30" b="1">
                <a:solidFill>
                  <a:srgbClr val="151616"/>
                </a:solidFill>
                <a:latin typeface="Arial"/>
                <a:cs typeface="Arial"/>
              </a:rPr>
              <a:t>ERIALS</a:t>
            </a:r>
            <a:endParaRPr baseline="2314" sz="18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666416" y="700891"/>
            <a:ext cx="1332129" cy="7485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57382" y="687063"/>
            <a:ext cx="1285675" cy="83868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25658" y="2583525"/>
            <a:ext cx="1267211" cy="85248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98177" y="4963193"/>
            <a:ext cx="1321013" cy="6925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687951" y="5754952"/>
            <a:ext cx="1324339" cy="8814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258541" y="5579113"/>
            <a:ext cx="531529" cy="119062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964304" y="5580229"/>
            <a:ext cx="1079503" cy="115855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8765258" y="4908604"/>
            <a:ext cx="1343030" cy="67151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8803356" y="2848139"/>
            <a:ext cx="1276351" cy="85089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RESEARCH WEBS - ART MOVEMENTS - ALTERNATIVE ENERGY - SMART MATERIALS</cp:keywords>
  <dc:title>cobweb_learning6.cdr</dc:title>
  <dcterms:created xsi:type="dcterms:W3CDTF">2020-05-13T18:24:26Z</dcterms:created>
  <dcterms:modified xsi:type="dcterms:W3CDTF">2020-05-13T18:24:26Z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2020-05-13T00:00:00Z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2020-05-13T00:00:00Z</vt:filetime>
  </property>
</Properties>
</file>