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756" y="95618"/>
            <a:ext cx="63887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727" y="4517844"/>
            <a:ext cx="5427980" cy="239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mailto:techteacher@technologystudent.com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scalep1.htm" TargetMode="External"/><Relationship Id="rId5" Type="http://schemas.openxmlformats.org/officeDocument/2006/relationships/hyperlink" Target="http://www.technologystudent.com/joints/bat1.htm" TargetMode="External"/><Relationship Id="rId6" Type="http://schemas.openxmlformats.org/officeDocument/2006/relationships/hyperlink" Target="http://www.technologystudent.com/joints/batch1.htm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rmprp07/intman1.html" TargetMode="External"/><Relationship Id="rId5" Type="http://schemas.openxmlformats.org/officeDocument/2006/relationships/hyperlink" Target="http://www.technologystudent.com/rmprp07/injec1.html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rodpack3.html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3/promopk2.html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s://www.facebook.com/groups/254963448192823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repair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grp08/biodr1.html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kite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qual1.html" TargetMode="External"/><Relationship Id="rId3" Type="http://schemas.openxmlformats.org/officeDocument/2006/relationships/hyperlink" Target="http://www.technologystudent.com/prddes1/qual2.html" TargetMode="External"/><Relationship Id="rId4" Type="http://schemas.openxmlformats.org/officeDocument/2006/relationships/hyperlink" Target="http://www.technologystudent.com/prddes1/quality1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joints/forest3a.html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pdf14/maths5.pdf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aroma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energy1/engex.htm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://www.technologystudent.com/forcmom/force1.htm" TargetMode="External"/><Relationship Id="rId7" Type="http://schemas.openxmlformats.org/officeDocument/2006/relationships/hyperlink" Target="http://www.technologystudent.com/designpro/plastic1.htm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evalintegr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2/estper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designpro/metals1.htm" TargetMode="External"/><Relationship Id="rId5" Type="http://schemas.openxmlformats.org/officeDocument/2006/relationships/hyperlink" Target="http://www.technologystudent.com/joints_flsh/nanomats1.html" TargetMode="External"/><Relationship Id="rId6" Type="http://schemas.openxmlformats.org/officeDocument/2006/relationships/hyperlink" Target="http://www.technologystudent.com/forcmom/force1.htm" TargetMode="External"/><Relationship Id="rId7" Type="http://schemas.openxmlformats.org/officeDocument/2006/relationships/hyperlink" Target="http://www.technologystudent.com/joints/conduct1.html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prddes_2/crowd1.html" TargetMode="External"/><Relationship Id="rId5" Type="http://schemas.openxmlformats.org/officeDocument/2006/relationships/hyperlink" Target="http://www.technologystudent.com/joints_flsh/etching1.html" TargetMode="External"/><Relationship Id="rId6" Type="http://schemas.openxmlformats.org/officeDocument/2006/relationships/image" Target="../media/image2.jpg"/><Relationship Id="rId7" Type="http://schemas.openxmlformats.org/officeDocument/2006/relationships/hyperlink" Target="http://www.technologystudent.com/pdf14/maths2.pdf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flexply1.html" TargetMode="External"/><Relationship Id="rId3" Type="http://schemas.openxmlformats.org/officeDocument/2006/relationships/hyperlink" Target="http://www.technologystudent.com/joints/pla1.html" TargetMode="External"/><Relationship Id="rId4" Type="http://schemas.openxmlformats.org/officeDocument/2006/relationships/hyperlink" Target="http://www.technologystudent.com/joints/poly2.html" TargetMode="External"/><Relationship Id="rId5" Type="http://schemas.openxmlformats.org/officeDocument/2006/relationships/hyperlink" Target="http://www.technologystudent.com/energy1/frack1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joints/forest3a.html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ratios1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energy1/frack1.html" TargetMode="External"/><Relationship Id="rId6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prddes1/biopola.html" TargetMode="External"/><Relationship Id="rId3" Type="http://schemas.openxmlformats.org/officeDocument/2006/relationships/hyperlink" Target="http://www.technologystudent.com/joints/poly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joints/forest3a.html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1/hfile1.htm" TargetMode="External"/><Relationship Id="rId3" Type="http://schemas.openxmlformats.org/officeDocument/2006/relationships/hyperlink" Target="http://www.technologystudent.com/equip1/buff1.htm" TargetMode="External"/><Relationship Id="rId4" Type="http://schemas.openxmlformats.org/officeDocument/2006/relationships/hyperlink" Target="http://www.technologystudent.com/equip_flsh/pewtt1.html" TargetMode="External"/><Relationship Id="rId5" Type="http://schemas.openxmlformats.org/officeDocument/2006/relationships/hyperlink" Target="http://www.technologystudent.com/equip_flsh/pewtt2.html" TargetMode="External"/><Relationship Id="rId6" Type="http://schemas.openxmlformats.org/officeDocument/2006/relationships/hyperlink" Target="http://www.technologystudent.com/equip1/woodturn1.html" TargetMode="External"/><Relationship Id="rId7" Type="http://schemas.openxmlformats.org/officeDocument/2006/relationships/hyperlink" Target="http://www.technologystudent.com/equip1/woodturning2.html" TargetMode="External"/><Relationship Id="rId8" Type="http://schemas.openxmlformats.org/officeDocument/2006/relationships/hyperlink" Target="http://www.technologystudent.com/equip1/wturning8.html" TargetMode="External"/><Relationship Id="rId9" Type="http://schemas.openxmlformats.org/officeDocument/2006/relationships/hyperlink" Target="http://www.technologystudent.com/joints/pet1.html" TargetMode="External"/><Relationship Id="rId10" Type="http://schemas.openxmlformats.org/officeDocument/2006/relationships/hyperlink" Target="http://www.technologystudent.com/joints/petevac1.html" TargetMode="External"/><Relationship Id="rId11" Type="http://schemas.openxmlformats.org/officeDocument/2006/relationships/hyperlink" Target="https://www.facebook.com/groups/254963448192823/" TargetMode="External"/><Relationship Id="rId12" Type="http://schemas.openxmlformats.org/officeDocument/2006/relationships/hyperlink" Target="http://www.technologystudent.com/joints/forest3a.html" TargetMode="External"/><Relationship Id="rId13" Type="http://schemas.openxmlformats.org/officeDocument/2006/relationships/image" Target="../media/image4.jpg"/><Relationship Id="rId14" Type="http://schemas.openxmlformats.org/officeDocument/2006/relationships/image" Target="../media/image5.png"/><Relationship Id="rId15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661" y="107680"/>
            <a:ext cx="55181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SAMPLE </a:t>
            </a:r>
            <a:r>
              <a:rPr dirty="0" spc="-5"/>
              <a:t>DESIGN AND</a:t>
            </a:r>
            <a:r>
              <a:rPr dirty="0" spc="-140"/>
              <a:t> </a:t>
            </a:r>
            <a:r>
              <a:rPr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8985" y="448192"/>
            <a:ext cx="4197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heavy" sz="240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dirty="0" u="heavy" sz="2400" spc="-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PAPER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386" y="1201546"/>
            <a:ext cx="6781800" cy="2794000"/>
          </a:xfrm>
          <a:custGeom>
            <a:avLst/>
            <a:gdLst/>
            <a:ahLst/>
            <a:cxnLst/>
            <a:rect l="l" t="t" r="r" b="b"/>
            <a:pathLst>
              <a:path w="6781800" h="2794000">
                <a:moveTo>
                  <a:pt x="0" y="0"/>
                </a:moveTo>
                <a:lnTo>
                  <a:pt x="6781800" y="0"/>
                </a:lnTo>
                <a:lnTo>
                  <a:pt x="6781800" y="2794000"/>
                </a:lnTo>
                <a:lnTo>
                  <a:pt x="0" y="279400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82725" y="1369806"/>
            <a:ext cx="51276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0565" algn="l"/>
              </a:tabLst>
            </a:pPr>
            <a:r>
              <a:rPr dirty="0" baseline="-3968" sz="2100" spc="-7" b="1">
                <a:solidFill>
                  <a:srgbClr val="151616"/>
                </a:solidFill>
                <a:latin typeface="Arial"/>
                <a:cs typeface="Arial"/>
              </a:rPr>
              <a:t>CENTRE</a:t>
            </a:r>
            <a:r>
              <a:rPr dirty="0" baseline="-3968" sz="2100" spc="22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3968" sz="2100" spc="-7" b="1">
                <a:solidFill>
                  <a:srgbClr val="151616"/>
                </a:solidFill>
                <a:latin typeface="Arial"/>
                <a:cs typeface="Arial"/>
              </a:rPr>
              <a:t>NUMBER	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NUMBER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707" y="2433405"/>
            <a:ext cx="6230620" cy="111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621728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SURNAME	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2175510" algn="l"/>
                <a:tab pos="62172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FORENAME(S)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6217285" algn="l"/>
              </a:tabLst>
            </a:pP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SIGNATURE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89761" y="1670109"/>
          <a:ext cx="1283970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/>
                <a:gridCol w="317500"/>
                <a:gridCol w="317500"/>
                <a:gridCol w="316865"/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93009" y="1670109"/>
          <a:ext cx="1602740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/>
                <a:gridCol w="317500"/>
                <a:gridCol w="317500"/>
                <a:gridCol w="317500"/>
                <a:gridCol w="318134"/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48220" y="95421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5780" y="93955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09154" y="4581457"/>
            <a:ext cx="3901440" cy="1234440"/>
          </a:xfrm>
          <a:custGeom>
            <a:avLst/>
            <a:gdLst/>
            <a:ahLst/>
            <a:cxnLst/>
            <a:rect l="l" t="t" r="r" b="b"/>
            <a:pathLst>
              <a:path w="3901440" h="1234439">
                <a:moveTo>
                  <a:pt x="0" y="0"/>
                </a:moveTo>
                <a:lnTo>
                  <a:pt x="3901440" y="0"/>
                </a:lnTo>
                <a:lnTo>
                  <a:pt x="3901440" y="1234440"/>
                </a:lnTo>
                <a:lnTo>
                  <a:pt x="0" y="123444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960"/>
              </a:spcBef>
            </a:pPr>
            <a:r>
              <a:rPr dirty="0" spc="-5"/>
              <a:t>Materials </a:t>
            </a:r>
            <a:r>
              <a:rPr dirty="0"/>
              <a:t>required for this</a:t>
            </a:r>
            <a:r>
              <a:rPr dirty="0" spc="-5"/>
              <a:t> </a:t>
            </a:r>
            <a:r>
              <a:rPr dirty="0"/>
              <a:t>examination:</a:t>
            </a:r>
          </a:p>
          <a:p>
            <a:pPr marL="1324610" indent="-227965">
              <a:lnSpc>
                <a:spcPts val="1490"/>
              </a:lnSpc>
              <a:spcBef>
                <a:spcPts val="860"/>
              </a:spcBef>
              <a:buChar char="·"/>
              <a:tabLst>
                <a:tab pos="1324610" algn="l"/>
                <a:tab pos="1325245" algn="l"/>
              </a:tabLst>
            </a:pPr>
            <a:r>
              <a:rPr dirty="0" spc="-5" b="0">
                <a:latin typeface="Arial"/>
                <a:cs typeface="Arial"/>
              </a:rPr>
              <a:t>normal writing and drawing</a:t>
            </a:r>
            <a:r>
              <a:rPr dirty="0" spc="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instruments</a:t>
            </a:r>
          </a:p>
          <a:p>
            <a:pPr marL="1324610" indent="-227965">
              <a:lnSpc>
                <a:spcPts val="1305"/>
              </a:lnSpc>
              <a:buChar char="·"/>
              <a:tabLst>
                <a:tab pos="1324610" algn="l"/>
                <a:tab pos="1325245" algn="l"/>
              </a:tabLst>
            </a:pPr>
            <a:r>
              <a:rPr dirty="0" spc="-5" b="0">
                <a:latin typeface="Arial"/>
                <a:cs typeface="Arial"/>
              </a:rPr>
              <a:t>a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calculator</a:t>
            </a:r>
          </a:p>
          <a:p>
            <a:pPr marL="1304925" indent="-208279">
              <a:lnSpc>
                <a:spcPts val="1500"/>
              </a:lnSpc>
              <a:buChar char="·"/>
              <a:tabLst>
                <a:tab pos="1304925" algn="l"/>
                <a:tab pos="1305560" algn="l"/>
              </a:tabLst>
            </a:pPr>
            <a:r>
              <a:rPr dirty="0" spc="-5" b="0">
                <a:latin typeface="Arial"/>
                <a:cs typeface="Arial"/>
              </a:rPr>
              <a:t>a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protractor.</a:t>
            </a: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>Instructions to</a:t>
            </a:r>
            <a:r>
              <a:rPr dirty="0" spc="-5"/>
              <a:t> </a:t>
            </a:r>
            <a:r>
              <a:rPr dirty="0"/>
              <a:t>candidates:</a:t>
            </a:r>
          </a:p>
          <a:p>
            <a:pPr marL="299085" indent="-227965">
              <a:lnSpc>
                <a:spcPts val="1490"/>
              </a:lnSpc>
              <a:spcBef>
                <a:spcPts val="840"/>
              </a:spcBef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Use black ink or black ball-point pen. Use pencil only </a:t>
            </a:r>
            <a:r>
              <a:rPr dirty="0" b="0">
                <a:latin typeface="Arial"/>
                <a:cs typeface="Arial"/>
              </a:rPr>
              <a:t>for</a:t>
            </a:r>
            <a:r>
              <a:rPr dirty="0" spc="204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drawing.</a:t>
            </a:r>
          </a:p>
          <a:p>
            <a:pPr marL="299085" indent="-227965">
              <a:lnSpc>
                <a:spcPts val="1300"/>
              </a:lnSpc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Fill in </a:t>
            </a:r>
            <a:r>
              <a:rPr dirty="0" b="0">
                <a:latin typeface="Arial"/>
                <a:cs typeface="Arial"/>
              </a:rPr>
              <a:t>the </a:t>
            </a:r>
            <a:r>
              <a:rPr dirty="0" spc="-5" b="0">
                <a:latin typeface="Arial"/>
                <a:cs typeface="Arial"/>
              </a:rPr>
              <a:t>boxes </a:t>
            </a:r>
            <a:r>
              <a:rPr dirty="0" b="0">
                <a:latin typeface="Arial"/>
                <a:cs typeface="Arial"/>
              </a:rPr>
              <a:t>at the top of this</a:t>
            </a:r>
            <a:r>
              <a:rPr dirty="0" spc="1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page.</a:t>
            </a:r>
          </a:p>
          <a:p>
            <a:pPr marL="299085" indent="-227965">
              <a:lnSpc>
                <a:spcPts val="1490"/>
              </a:lnSpc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Answer </a:t>
            </a:r>
            <a:r>
              <a:rPr dirty="0"/>
              <a:t>all</a:t>
            </a:r>
            <a:r>
              <a:rPr dirty="0" spc="-5"/>
              <a:t> </a:t>
            </a:r>
            <a:r>
              <a:rPr dirty="0" spc="-5" b="0">
                <a:latin typeface="Arial"/>
                <a:cs typeface="Arial"/>
              </a:rPr>
              <a:t>questions.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3177" y="7023972"/>
            <a:ext cx="1021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blank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5847" y="6837283"/>
            <a:ext cx="582803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indent="-227329">
              <a:lnSpc>
                <a:spcPct val="100000"/>
              </a:lnSpc>
              <a:spcBef>
                <a:spcPts val="100"/>
              </a:spcBef>
              <a:buChar char="·"/>
              <a:tabLst>
                <a:tab pos="227329" algn="l"/>
                <a:tab pos="227965" algn="l"/>
              </a:tabLst>
            </a:pP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spaces provided. Do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227329" marR="57785" indent="-227329">
              <a:lnSpc>
                <a:spcPts val="1470"/>
              </a:lnSpc>
              <a:spcBef>
                <a:spcPts val="1330"/>
              </a:spcBef>
              <a:buChar char="·"/>
              <a:tabLst>
                <a:tab pos="227329" algn="l"/>
                <a:tab pos="22860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 all rough work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book. Cross through any work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do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marked.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860" y="7596794"/>
            <a:ext cx="5384800" cy="120015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490"/>
              </a:lnSpc>
              <a:spcBef>
                <a:spcPts val="900"/>
              </a:spcBef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are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displayed.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310"/>
              </a:lnSpc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maximum mark for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paper is 131.</a:t>
            </a:r>
            <a:endParaRPr sz="1400">
              <a:latin typeface="Arial"/>
              <a:cs typeface="Arial"/>
            </a:endParaRPr>
          </a:p>
          <a:p>
            <a:pPr marL="271145" marR="5080" indent="-228600">
              <a:lnSpc>
                <a:spcPts val="1470"/>
              </a:lnSpc>
              <a:spcBef>
                <a:spcPts val="40"/>
              </a:spcBef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22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37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72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Section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3308" y="5968303"/>
            <a:ext cx="6111240" cy="3017520"/>
          </a:xfrm>
          <a:custGeom>
            <a:avLst/>
            <a:gdLst/>
            <a:ahLst/>
            <a:cxnLst/>
            <a:rect l="l" t="t" r="r" b="b"/>
            <a:pathLst>
              <a:path w="6111240" h="3017520">
                <a:moveTo>
                  <a:pt x="0" y="0"/>
                </a:moveTo>
                <a:lnTo>
                  <a:pt x="6111240" y="0"/>
                </a:lnTo>
                <a:lnTo>
                  <a:pt x="6111240" y="3017520"/>
                </a:lnTo>
                <a:lnTo>
                  <a:pt x="0" y="301752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5994" y="9077083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5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98471" y="4102020"/>
            <a:ext cx="2994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51616"/>
                </a:solidFill>
                <a:latin typeface="Arial"/>
                <a:cs typeface="Arial"/>
              </a:rPr>
              <a:t>2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HOURS</a:t>
            </a:r>
            <a:r>
              <a:rPr dirty="0" sz="2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ALLOWED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300" y="1041063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3860" y="1039597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0859" y="503387"/>
            <a:ext cx="130556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>
                <a:solidFill>
                  <a:srgbClr val="151616"/>
                </a:solidFill>
                <a:latin typeface="Arial"/>
                <a:cs typeface="Arial"/>
              </a:rPr>
              <a:t>(SAMPLE</a:t>
            </a:r>
            <a:r>
              <a:rPr dirty="0" sz="18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151616"/>
                </a:solidFill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946" y="194534"/>
            <a:ext cx="589978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34556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20a.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diﬀerence between batch production and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continuous  production?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1264" y="1196366"/>
            <a:ext cx="1732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8189" y="1366617"/>
            <a:ext cx="1198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2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6984" y="1123859"/>
            <a:ext cx="1781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2381" y="1149256"/>
            <a:ext cx="6642734" cy="833755"/>
          </a:xfrm>
          <a:custGeom>
            <a:avLst/>
            <a:gdLst/>
            <a:ahLst/>
            <a:cxnLst/>
            <a:rect l="l" t="t" r="r" b="b"/>
            <a:pathLst>
              <a:path w="6642734" h="833755">
                <a:moveTo>
                  <a:pt x="0" y="0"/>
                </a:moveTo>
                <a:lnTo>
                  <a:pt x="6642108" y="0"/>
                </a:lnTo>
                <a:lnTo>
                  <a:pt x="6642108" y="833630"/>
                </a:lnTo>
                <a:lnTo>
                  <a:pt x="0" y="83363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8703" y="2411226"/>
            <a:ext cx="6621145" cy="0"/>
          </a:xfrm>
          <a:custGeom>
            <a:avLst/>
            <a:gdLst/>
            <a:ahLst/>
            <a:cxnLst/>
            <a:rect l="l" t="t" r="r" b="b"/>
            <a:pathLst>
              <a:path w="6621145" h="0">
                <a:moveTo>
                  <a:pt x="0" y="0"/>
                </a:moveTo>
                <a:lnTo>
                  <a:pt x="66210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703" y="2828224"/>
            <a:ext cx="6621145" cy="0"/>
          </a:xfrm>
          <a:custGeom>
            <a:avLst/>
            <a:gdLst/>
            <a:ahLst/>
            <a:cxnLst/>
            <a:rect l="l" t="t" r="r" b="b"/>
            <a:pathLst>
              <a:path w="6621145" h="0">
                <a:moveTo>
                  <a:pt x="0" y="0"/>
                </a:moveTo>
                <a:lnTo>
                  <a:pt x="66210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8703" y="3245205"/>
            <a:ext cx="6621145" cy="0"/>
          </a:xfrm>
          <a:custGeom>
            <a:avLst/>
            <a:gdLst/>
            <a:ahLst/>
            <a:cxnLst/>
            <a:rect l="l" t="t" r="r" b="b"/>
            <a:pathLst>
              <a:path w="6621145" h="0">
                <a:moveTo>
                  <a:pt x="0" y="0"/>
                </a:moveTo>
                <a:lnTo>
                  <a:pt x="66210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8703" y="3662186"/>
            <a:ext cx="6621145" cy="0"/>
          </a:xfrm>
          <a:custGeom>
            <a:avLst/>
            <a:gdLst/>
            <a:ahLst/>
            <a:cxnLst/>
            <a:rect l="l" t="t" r="r" b="b"/>
            <a:pathLst>
              <a:path w="6621145" h="0">
                <a:moveTo>
                  <a:pt x="0" y="0"/>
                </a:moveTo>
                <a:lnTo>
                  <a:pt x="66210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8703" y="4079167"/>
            <a:ext cx="6621145" cy="0"/>
          </a:xfrm>
          <a:custGeom>
            <a:avLst/>
            <a:gdLst/>
            <a:ahLst/>
            <a:cxnLst/>
            <a:rect l="l" t="t" r="r" b="b"/>
            <a:pathLst>
              <a:path w="6621145" h="0">
                <a:moveTo>
                  <a:pt x="0" y="0"/>
                </a:moveTo>
                <a:lnTo>
                  <a:pt x="66210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40674" y="870162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113" y="88482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3512" y="869900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8703" y="4496147"/>
            <a:ext cx="6621145" cy="0"/>
          </a:xfrm>
          <a:custGeom>
            <a:avLst/>
            <a:gdLst/>
            <a:ahLst/>
            <a:cxnLst/>
            <a:rect l="l" t="t" r="r" b="b"/>
            <a:pathLst>
              <a:path w="6621145" h="0">
                <a:moveTo>
                  <a:pt x="0" y="0"/>
                </a:moveTo>
                <a:lnTo>
                  <a:pt x="66210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8703" y="4913129"/>
            <a:ext cx="6621145" cy="0"/>
          </a:xfrm>
          <a:custGeom>
            <a:avLst/>
            <a:gdLst/>
            <a:ahLst/>
            <a:cxnLst/>
            <a:rect l="l" t="t" r="r" b="b"/>
            <a:pathLst>
              <a:path w="6621145" h="0">
                <a:moveTo>
                  <a:pt x="0" y="0"/>
                </a:moveTo>
                <a:lnTo>
                  <a:pt x="66210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0317" y="7110230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0317" y="7527228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0317" y="7944210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0317" y="8361190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0317" y="8778171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0317" y="9195152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0317" y="9612133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183548" y="1328976"/>
            <a:ext cx="3587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http://www.technologystudent.com/joints/scalep1.htm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666" y="5132290"/>
            <a:ext cx="692213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25730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20b.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Brieﬂy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describe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stages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involved in the batch manufacture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 your choice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317" y="10056633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546984" y="5803926"/>
            <a:ext cx="1732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3909" y="5974181"/>
            <a:ext cx="1198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2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2704" y="5731420"/>
            <a:ext cx="1781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8101" y="5756818"/>
            <a:ext cx="6642734" cy="833755"/>
          </a:xfrm>
          <a:custGeom>
            <a:avLst/>
            <a:gdLst/>
            <a:ahLst/>
            <a:cxnLst/>
            <a:rect l="l" t="t" r="r" b="b"/>
            <a:pathLst>
              <a:path w="6642734" h="833754">
                <a:moveTo>
                  <a:pt x="0" y="0"/>
                </a:moveTo>
                <a:lnTo>
                  <a:pt x="6642108" y="0"/>
                </a:lnTo>
                <a:lnTo>
                  <a:pt x="6642108" y="833629"/>
                </a:lnTo>
                <a:lnTo>
                  <a:pt x="0" y="83362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229268" y="5936535"/>
            <a:ext cx="3519804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http://www.technologystudent.com/joints/bat1.htm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http://www.technologystudent.com/joints/batch1.htm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87" y="147963"/>
            <a:ext cx="6642734" cy="711200"/>
          </a:xfrm>
          <a:custGeom>
            <a:avLst/>
            <a:gdLst/>
            <a:ahLst/>
            <a:cxnLst/>
            <a:rect l="l" t="t" r="r" b="b"/>
            <a:pathLst>
              <a:path w="6642734" h="711200">
                <a:moveTo>
                  <a:pt x="0" y="0"/>
                </a:moveTo>
                <a:lnTo>
                  <a:pt x="6642108" y="0"/>
                </a:lnTo>
                <a:lnTo>
                  <a:pt x="6642108" y="710985"/>
                </a:lnTo>
                <a:lnTo>
                  <a:pt x="0" y="7109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151" y="980051"/>
            <a:ext cx="54197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424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21a.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Computer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Integrated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(CIM)?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2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1473" y="1714261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2625" y="1726808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912" y="1728921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4312" y="1713999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611" y="2131830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 h="0">
                <a:moveTo>
                  <a:pt x="0" y="0"/>
                </a:moveTo>
                <a:lnTo>
                  <a:pt x="65638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611" y="2548828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 h="0">
                <a:moveTo>
                  <a:pt x="0" y="0"/>
                </a:moveTo>
                <a:lnTo>
                  <a:pt x="65638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1611" y="2965810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 h="0">
                <a:moveTo>
                  <a:pt x="0" y="0"/>
                </a:moveTo>
                <a:lnTo>
                  <a:pt x="65638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1611" y="3382790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 h="0">
                <a:moveTo>
                  <a:pt x="0" y="0"/>
                </a:moveTo>
                <a:lnTo>
                  <a:pt x="65638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1611" y="3799771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 h="0">
                <a:moveTo>
                  <a:pt x="0" y="0"/>
                </a:moveTo>
                <a:lnTo>
                  <a:pt x="65638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1611" y="4216752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 h="0">
                <a:moveTo>
                  <a:pt x="0" y="0"/>
                </a:moveTo>
                <a:lnTo>
                  <a:pt x="65638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1611" y="4633733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 h="0">
                <a:moveTo>
                  <a:pt x="0" y="0"/>
                </a:moveTo>
                <a:lnTo>
                  <a:pt x="65638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312" y="6598011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6312" y="7014991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6312" y="7431973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6312" y="7848954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6312" y="8265934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93272" y="290264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5113" y="205325"/>
            <a:ext cx="3850004" cy="4686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924560">
              <a:lnSpc>
                <a:spcPct val="100000"/>
              </a:lnSpc>
              <a:spcBef>
                <a:spcPts val="29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http://www.technologystudent.com/rmprp07/intman1.html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1943" y="5577448"/>
            <a:ext cx="6985634" cy="14662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91185" algn="l"/>
                <a:tab pos="608520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21b.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Select a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product that could be manufactured through Computer Aided 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(CIM)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stages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involved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it’s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manufacture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46990" marR="5665470">
              <a:lnSpc>
                <a:spcPct val="202400"/>
              </a:lnSpc>
              <a:spcBef>
                <a:spcPts val="1270"/>
              </a:spcBef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PRODUCT: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DESCRIPTION: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6312" y="8714671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6312" y="9131652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6312" y="9548633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6312" y="9946573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6312" y="10363554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3987" y="4777764"/>
            <a:ext cx="6642734" cy="711200"/>
          </a:xfrm>
          <a:custGeom>
            <a:avLst/>
            <a:gdLst/>
            <a:ahLst/>
            <a:cxnLst/>
            <a:rect l="l" t="t" r="r" b="b"/>
            <a:pathLst>
              <a:path w="6642734" h="711200">
                <a:moveTo>
                  <a:pt x="0" y="0"/>
                </a:moveTo>
                <a:lnTo>
                  <a:pt x="6642108" y="0"/>
                </a:lnTo>
                <a:lnTo>
                  <a:pt x="6642108" y="710985"/>
                </a:lnTo>
                <a:lnTo>
                  <a:pt x="0" y="7109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93272" y="4920065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85113" y="4835127"/>
            <a:ext cx="3705860" cy="4686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924560">
              <a:lnSpc>
                <a:spcPct val="100000"/>
              </a:lnSpc>
              <a:spcBef>
                <a:spcPts val="29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http://www.technologystudent.com/rmprp07/injec1.html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769" y="194363"/>
            <a:ext cx="50984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DESIGNING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MAKING</a:t>
            </a:r>
            <a:r>
              <a:rPr dirty="0" u="sng" sz="1600" spc="-1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PRINCIPLES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215" y="49701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8776" y="4823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864" y="2559469"/>
            <a:ext cx="2195431" cy="2406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24978" y="2959931"/>
            <a:ext cx="1829958" cy="1744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02192" y="2920017"/>
            <a:ext cx="2170695" cy="17854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37278" y="6489690"/>
            <a:ext cx="1295400" cy="2096770"/>
          </a:xfrm>
          <a:custGeom>
            <a:avLst/>
            <a:gdLst/>
            <a:ahLst/>
            <a:cxnLst/>
            <a:rect l="l" t="t" r="r" b="b"/>
            <a:pathLst>
              <a:path w="1295400" h="2096770">
                <a:moveTo>
                  <a:pt x="1294931" y="0"/>
                </a:moveTo>
                <a:lnTo>
                  <a:pt x="1294931" y="2096169"/>
                </a:lnTo>
                <a:lnTo>
                  <a:pt x="0" y="2096169"/>
                </a:lnTo>
                <a:lnTo>
                  <a:pt x="0" y="0"/>
                </a:lnTo>
                <a:lnTo>
                  <a:pt x="1294931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7278" y="5777481"/>
            <a:ext cx="1295400" cy="712470"/>
          </a:xfrm>
          <a:custGeom>
            <a:avLst/>
            <a:gdLst/>
            <a:ahLst/>
            <a:cxnLst/>
            <a:rect l="l" t="t" r="r" b="b"/>
            <a:pathLst>
              <a:path w="1295400" h="712470">
                <a:moveTo>
                  <a:pt x="1294931" y="712209"/>
                </a:moveTo>
                <a:lnTo>
                  <a:pt x="1294931" y="0"/>
                </a:lnTo>
                <a:lnTo>
                  <a:pt x="0" y="0"/>
                </a:lnTo>
                <a:lnTo>
                  <a:pt x="0" y="712209"/>
                </a:lnTo>
                <a:lnTo>
                  <a:pt x="1294931" y="712209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1802" y="6489827"/>
            <a:ext cx="712470" cy="2095500"/>
          </a:xfrm>
          <a:custGeom>
            <a:avLst/>
            <a:gdLst/>
            <a:ahLst/>
            <a:cxnLst/>
            <a:rect l="l" t="t" r="r" b="b"/>
            <a:pathLst>
              <a:path w="712470" h="2095500">
                <a:moveTo>
                  <a:pt x="712209" y="0"/>
                </a:moveTo>
                <a:lnTo>
                  <a:pt x="0" y="0"/>
                </a:lnTo>
                <a:lnTo>
                  <a:pt x="0" y="2095192"/>
                </a:lnTo>
                <a:lnTo>
                  <a:pt x="712209" y="2095192"/>
                </a:lnTo>
                <a:lnTo>
                  <a:pt x="712209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53777" y="6489690"/>
            <a:ext cx="729615" cy="2096770"/>
          </a:xfrm>
          <a:custGeom>
            <a:avLst/>
            <a:gdLst/>
            <a:ahLst/>
            <a:cxnLst/>
            <a:rect l="l" t="t" r="r" b="b"/>
            <a:pathLst>
              <a:path w="729615" h="2096770">
                <a:moveTo>
                  <a:pt x="729554" y="0"/>
                </a:moveTo>
                <a:lnTo>
                  <a:pt x="729554" y="2096169"/>
                </a:lnTo>
                <a:lnTo>
                  <a:pt x="0" y="2096169"/>
                </a:lnTo>
                <a:lnTo>
                  <a:pt x="0" y="0"/>
                </a:lnTo>
                <a:lnTo>
                  <a:pt x="729554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92553" y="6278789"/>
            <a:ext cx="614045" cy="211454"/>
          </a:xfrm>
          <a:custGeom>
            <a:avLst/>
            <a:gdLst/>
            <a:ahLst/>
            <a:cxnLst/>
            <a:rect l="l" t="t" r="r" b="b"/>
            <a:pathLst>
              <a:path w="614045" h="211454">
                <a:moveTo>
                  <a:pt x="574188" y="0"/>
                </a:moveTo>
                <a:lnTo>
                  <a:pt x="604755" y="9979"/>
                </a:lnTo>
                <a:lnTo>
                  <a:pt x="613467" y="33102"/>
                </a:lnTo>
                <a:lnTo>
                  <a:pt x="602767" y="63513"/>
                </a:lnTo>
                <a:lnTo>
                  <a:pt x="575099" y="95359"/>
                </a:lnTo>
                <a:lnTo>
                  <a:pt x="457602" y="211312"/>
                </a:lnTo>
                <a:lnTo>
                  <a:pt x="0" y="211312"/>
                </a:lnTo>
                <a:lnTo>
                  <a:pt x="0" y="1457"/>
                </a:lnTo>
                <a:lnTo>
                  <a:pt x="52199" y="1325"/>
                </a:lnTo>
                <a:lnTo>
                  <a:pt x="104398" y="1192"/>
                </a:lnTo>
                <a:lnTo>
                  <a:pt x="156597" y="1060"/>
                </a:lnTo>
                <a:lnTo>
                  <a:pt x="208796" y="927"/>
                </a:lnTo>
                <a:lnTo>
                  <a:pt x="260995" y="794"/>
                </a:lnTo>
                <a:lnTo>
                  <a:pt x="313194" y="662"/>
                </a:lnTo>
                <a:lnTo>
                  <a:pt x="365393" y="529"/>
                </a:lnTo>
                <a:lnTo>
                  <a:pt x="417592" y="397"/>
                </a:lnTo>
                <a:lnTo>
                  <a:pt x="469791" y="264"/>
                </a:lnTo>
                <a:lnTo>
                  <a:pt x="521990" y="132"/>
                </a:lnTo>
                <a:lnTo>
                  <a:pt x="574188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4213" y="8586493"/>
            <a:ext cx="614045" cy="211454"/>
          </a:xfrm>
          <a:custGeom>
            <a:avLst/>
            <a:gdLst/>
            <a:ahLst/>
            <a:cxnLst/>
            <a:rect l="l" t="t" r="r" b="b"/>
            <a:pathLst>
              <a:path w="614045" h="211454">
                <a:moveTo>
                  <a:pt x="574186" y="211315"/>
                </a:moveTo>
                <a:lnTo>
                  <a:pt x="604752" y="201335"/>
                </a:lnTo>
                <a:lnTo>
                  <a:pt x="613464" y="178213"/>
                </a:lnTo>
                <a:lnTo>
                  <a:pt x="602764" y="147802"/>
                </a:lnTo>
                <a:lnTo>
                  <a:pt x="575096" y="115956"/>
                </a:lnTo>
                <a:lnTo>
                  <a:pt x="457602" y="0"/>
                </a:lnTo>
                <a:lnTo>
                  <a:pt x="0" y="0"/>
                </a:lnTo>
                <a:lnTo>
                  <a:pt x="0" y="209857"/>
                </a:lnTo>
                <a:lnTo>
                  <a:pt x="52198" y="209989"/>
                </a:lnTo>
                <a:lnTo>
                  <a:pt x="104397" y="210122"/>
                </a:lnTo>
                <a:lnTo>
                  <a:pt x="156595" y="210255"/>
                </a:lnTo>
                <a:lnTo>
                  <a:pt x="208794" y="210387"/>
                </a:lnTo>
                <a:lnTo>
                  <a:pt x="260993" y="210520"/>
                </a:lnTo>
                <a:lnTo>
                  <a:pt x="313192" y="210653"/>
                </a:lnTo>
                <a:lnTo>
                  <a:pt x="365391" y="210785"/>
                </a:lnTo>
                <a:lnTo>
                  <a:pt x="417590" y="210918"/>
                </a:lnTo>
                <a:lnTo>
                  <a:pt x="469788" y="211050"/>
                </a:lnTo>
                <a:lnTo>
                  <a:pt x="521987" y="211182"/>
                </a:lnTo>
                <a:lnTo>
                  <a:pt x="574186" y="211315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87420" y="5278453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7664"/>
                </a:lnTo>
              </a:path>
            </a:pathLst>
          </a:custGeom>
          <a:ln w="47146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0118" y="5777845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714091" y="714095"/>
                </a:moveTo>
                <a:lnTo>
                  <a:pt x="714091" y="0"/>
                </a:lnTo>
                <a:lnTo>
                  <a:pt x="0" y="0"/>
                </a:lnTo>
                <a:lnTo>
                  <a:pt x="0" y="714095"/>
                </a:lnTo>
                <a:lnTo>
                  <a:pt x="714091" y="714095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6662" y="5779299"/>
            <a:ext cx="711200" cy="705485"/>
          </a:xfrm>
          <a:custGeom>
            <a:avLst/>
            <a:gdLst/>
            <a:ahLst/>
            <a:cxnLst/>
            <a:rect l="l" t="t" r="r" b="b"/>
            <a:pathLst>
              <a:path w="711200" h="705485">
                <a:moveTo>
                  <a:pt x="0" y="705347"/>
                </a:moveTo>
                <a:lnTo>
                  <a:pt x="711179" y="0"/>
                </a:lnTo>
              </a:path>
            </a:pathLst>
          </a:custGeom>
          <a:ln w="17999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21116" y="5777845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714095"/>
                </a:moveTo>
                <a:lnTo>
                  <a:pt x="0" y="0"/>
                </a:lnTo>
                <a:lnTo>
                  <a:pt x="714091" y="0"/>
                </a:lnTo>
                <a:lnTo>
                  <a:pt x="714091" y="714095"/>
                </a:lnTo>
                <a:lnTo>
                  <a:pt x="0" y="714095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10873" y="5779299"/>
            <a:ext cx="711200" cy="705485"/>
          </a:xfrm>
          <a:custGeom>
            <a:avLst/>
            <a:gdLst/>
            <a:ahLst/>
            <a:cxnLst/>
            <a:rect l="l" t="t" r="r" b="b"/>
            <a:pathLst>
              <a:path w="711200" h="705485">
                <a:moveTo>
                  <a:pt x="711179" y="705347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37282" y="5107447"/>
            <a:ext cx="1295400" cy="671195"/>
          </a:xfrm>
          <a:custGeom>
            <a:avLst/>
            <a:gdLst/>
            <a:ahLst/>
            <a:cxnLst/>
            <a:rect l="l" t="t" r="r" b="b"/>
            <a:pathLst>
              <a:path w="1295400" h="671195">
                <a:moveTo>
                  <a:pt x="1294927" y="671063"/>
                </a:moveTo>
                <a:lnTo>
                  <a:pt x="1264435" y="629281"/>
                </a:lnTo>
                <a:lnTo>
                  <a:pt x="1233943" y="587500"/>
                </a:lnTo>
                <a:lnTo>
                  <a:pt x="1203451" y="545718"/>
                </a:lnTo>
                <a:lnTo>
                  <a:pt x="1172959" y="503936"/>
                </a:lnTo>
                <a:lnTo>
                  <a:pt x="1142467" y="462155"/>
                </a:lnTo>
                <a:lnTo>
                  <a:pt x="1111975" y="420374"/>
                </a:lnTo>
                <a:lnTo>
                  <a:pt x="1081483" y="378592"/>
                </a:lnTo>
                <a:lnTo>
                  <a:pt x="1050991" y="336811"/>
                </a:lnTo>
                <a:lnTo>
                  <a:pt x="1020499" y="295030"/>
                </a:lnTo>
                <a:lnTo>
                  <a:pt x="990007" y="253249"/>
                </a:lnTo>
                <a:lnTo>
                  <a:pt x="959515" y="211468"/>
                </a:lnTo>
                <a:lnTo>
                  <a:pt x="929023" y="169687"/>
                </a:lnTo>
                <a:lnTo>
                  <a:pt x="898531" y="127906"/>
                </a:lnTo>
                <a:lnTo>
                  <a:pt x="861620" y="90166"/>
                </a:lnTo>
                <a:lnTo>
                  <a:pt x="824403" y="59155"/>
                </a:lnTo>
                <a:lnTo>
                  <a:pt x="786886" y="34752"/>
                </a:lnTo>
                <a:lnTo>
                  <a:pt x="749074" y="16838"/>
                </a:lnTo>
                <a:lnTo>
                  <a:pt x="710972" y="5294"/>
                </a:lnTo>
                <a:lnTo>
                  <a:pt x="672587" y="0"/>
                </a:lnTo>
                <a:lnTo>
                  <a:pt x="633923" y="836"/>
                </a:lnTo>
                <a:lnTo>
                  <a:pt x="594986" y="7683"/>
                </a:lnTo>
                <a:lnTo>
                  <a:pt x="555782" y="20422"/>
                </a:lnTo>
                <a:lnTo>
                  <a:pt x="516315" y="38933"/>
                </a:lnTo>
                <a:lnTo>
                  <a:pt x="476592" y="63097"/>
                </a:lnTo>
                <a:lnTo>
                  <a:pt x="436617" y="92795"/>
                </a:lnTo>
                <a:lnTo>
                  <a:pt x="396396" y="127906"/>
                </a:lnTo>
                <a:lnTo>
                  <a:pt x="0" y="671063"/>
                </a:lnTo>
                <a:lnTo>
                  <a:pt x="1294927" y="671063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45570" y="6918037"/>
            <a:ext cx="382270" cy="1262380"/>
          </a:xfrm>
          <a:custGeom>
            <a:avLst/>
            <a:gdLst/>
            <a:ahLst/>
            <a:cxnLst/>
            <a:rect l="l" t="t" r="r" b="b"/>
            <a:pathLst>
              <a:path w="382270" h="1262379">
                <a:moveTo>
                  <a:pt x="381822" y="190907"/>
                </a:moveTo>
                <a:lnTo>
                  <a:pt x="381822" y="1071143"/>
                </a:lnTo>
                <a:lnTo>
                  <a:pt x="376758" y="1114780"/>
                </a:lnTo>
                <a:lnTo>
                  <a:pt x="362342" y="1154909"/>
                </a:lnTo>
                <a:lnTo>
                  <a:pt x="339745" y="1190364"/>
                </a:lnTo>
                <a:lnTo>
                  <a:pt x="310135" y="1219974"/>
                </a:lnTo>
                <a:lnTo>
                  <a:pt x="274681" y="1242571"/>
                </a:lnTo>
                <a:lnTo>
                  <a:pt x="234551" y="1256986"/>
                </a:lnTo>
                <a:lnTo>
                  <a:pt x="190915" y="1262051"/>
                </a:lnTo>
                <a:lnTo>
                  <a:pt x="147271" y="1256986"/>
                </a:lnTo>
                <a:lnTo>
                  <a:pt x="107141" y="1242571"/>
                </a:lnTo>
                <a:lnTo>
                  <a:pt x="71687" y="1219974"/>
                </a:lnTo>
                <a:lnTo>
                  <a:pt x="42077" y="1190364"/>
                </a:lnTo>
                <a:lnTo>
                  <a:pt x="19480" y="1154909"/>
                </a:lnTo>
                <a:lnTo>
                  <a:pt x="5064" y="1114780"/>
                </a:lnTo>
                <a:lnTo>
                  <a:pt x="0" y="1071143"/>
                </a:lnTo>
                <a:lnTo>
                  <a:pt x="0" y="190907"/>
                </a:lnTo>
                <a:lnTo>
                  <a:pt x="5064" y="147272"/>
                </a:lnTo>
                <a:lnTo>
                  <a:pt x="19480" y="107142"/>
                </a:lnTo>
                <a:lnTo>
                  <a:pt x="42077" y="71688"/>
                </a:lnTo>
                <a:lnTo>
                  <a:pt x="71687" y="42078"/>
                </a:lnTo>
                <a:lnTo>
                  <a:pt x="107141" y="19480"/>
                </a:lnTo>
                <a:lnTo>
                  <a:pt x="147271" y="5065"/>
                </a:lnTo>
                <a:lnTo>
                  <a:pt x="190907" y="0"/>
                </a:lnTo>
                <a:lnTo>
                  <a:pt x="234551" y="5065"/>
                </a:lnTo>
                <a:lnTo>
                  <a:pt x="274681" y="19480"/>
                </a:lnTo>
                <a:lnTo>
                  <a:pt x="310135" y="42078"/>
                </a:lnTo>
                <a:lnTo>
                  <a:pt x="339745" y="71688"/>
                </a:lnTo>
                <a:lnTo>
                  <a:pt x="362342" y="107142"/>
                </a:lnTo>
                <a:lnTo>
                  <a:pt x="376758" y="147272"/>
                </a:lnTo>
                <a:lnTo>
                  <a:pt x="381822" y="190907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37278" y="8587349"/>
            <a:ext cx="1295400" cy="712470"/>
          </a:xfrm>
          <a:custGeom>
            <a:avLst/>
            <a:gdLst/>
            <a:ahLst/>
            <a:cxnLst/>
            <a:rect l="l" t="t" r="r" b="b"/>
            <a:pathLst>
              <a:path w="1295400" h="712470">
                <a:moveTo>
                  <a:pt x="1294931" y="0"/>
                </a:moveTo>
                <a:lnTo>
                  <a:pt x="1294931" y="712209"/>
                </a:lnTo>
                <a:lnTo>
                  <a:pt x="0" y="712209"/>
                </a:lnTo>
                <a:lnTo>
                  <a:pt x="0" y="0"/>
                </a:lnTo>
                <a:lnTo>
                  <a:pt x="1294931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87420" y="9290924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7663"/>
                </a:lnTo>
              </a:path>
            </a:pathLst>
          </a:custGeom>
          <a:ln w="47146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6662" y="8592394"/>
            <a:ext cx="711200" cy="705485"/>
          </a:xfrm>
          <a:custGeom>
            <a:avLst/>
            <a:gdLst/>
            <a:ahLst/>
            <a:cxnLst/>
            <a:rect l="l" t="t" r="r" b="b"/>
            <a:pathLst>
              <a:path w="711200" h="705484">
                <a:moveTo>
                  <a:pt x="0" y="0"/>
                </a:moveTo>
                <a:lnTo>
                  <a:pt x="711179" y="705347"/>
                </a:lnTo>
              </a:path>
            </a:pathLst>
          </a:custGeom>
          <a:ln w="17999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23319" y="8585100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0"/>
                </a:moveTo>
                <a:lnTo>
                  <a:pt x="0" y="714095"/>
                </a:lnTo>
                <a:lnTo>
                  <a:pt x="714091" y="714095"/>
                </a:lnTo>
                <a:lnTo>
                  <a:pt x="714091" y="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19686" y="8592394"/>
            <a:ext cx="711200" cy="705485"/>
          </a:xfrm>
          <a:custGeom>
            <a:avLst/>
            <a:gdLst/>
            <a:ahLst/>
            <a:cxnLst/>
            <a:rect l="l" t="t" r="r" b="b"/>
            <a:pathLst>
              <a:path w="711200" h="705484">
                <a:moveTo>
                  <a:pt x="711180" y="0"/>
                </a:moveTo>
                <a:lnTo>
                  <a:pt x="0" y="705347"/>
                </a:lnTo>
              </a:path>
            </a:pathLst>
          </a:custGeom>
          <a:ln w="17999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37282" y="9298530"/>
            <a:ext cx="1295400" cy="671195"/>
          </a:xfrm>
          <a:custGeom>
            <a:avLst/>
            <a:gdLst/>
            <a:ahLst/>
            <a:cxnLst/>
            <a:rect l="l" t="t" r="r" b="b"/>
            <a:pathLst>
              <a:path w="1295400" h="671195">
                <a:moveTo>
                  <a:pt x="1294927" y="0"/>
                </a:moveTo>
                <a:lnTo>
                  <a:pt x="1264435" y="41781"/>
                </a:lnTo>
                <a:lnTo>
                  <a:pt x="1233943" y="83563"/>
                </a:lnTo>
                <a:lnTo>
                  <a:pt x="1203451" y="125344"/>
                </a:lnTo>
                <a:lnTo>
                  <a:pt x="1172959" y="167125"/>
                </a:lnTo>
                <a:lnTo>
                  <a:pt x="1142467" y="208907"/>
                </a:lnTo>
                <a:lnTo>
                  <a:pt x="1111975" y="250688"/>
                </a:lnTo>
                <a:lnTo>
                  <a:pt x="1081483" y="292469"/>
                </a:lnTo>
                <a:lnTo>
                  <a:pt x="1050991" y="334250"/>
                </a:lnTo>
                <a:lnTo>
                  <a:pt x="1020499" y="376031"/>
                </a:lnTo>
                <a:lnTo>
                  <a:pt x="990007" y="417812"/>
                </a:lnTo>
                <a:lnTo>
                  <a:pt x="959515" y="459594"/>
                </a:lnTo>
                <a:lnTo>
                  <a:pt x="929023" y="501375"/>
                </a:lnTo>
                <a:lnTo>
                  <a:pt x="898531" y="543156"/>
                </a:lnTo>
                <a:lnTo>
                  <a:pt x="861620" y="580895"/>
                </a:lnTo>
                <a:lnTo>
                  <a:pt x="824403" y="611906"/>
                </a:lnTo>
                <a:lnTo>
                  <a:pt x="786886" y="636309"/>
                </a:lnTo>
                <a:lnTo>
                  <a:pt x="749074" y="654223"/>
                </a:lnTo>
                <a:lnTo>
                  <a:pt x="710972" y="665768"/>
                </a:lnTo>
                <a:lnTo>
                  <a:pt x="672587" y="671062"/>
                </a:lnTo>
                <a:lnTo>
                  <a:pt x="633923" y="670226"/>
                </a:lnTo>
                <a:lnTo>
                  <a:pt x="594986" y="663379"/>
                </a:lnTo>
                <a:lnTo>
                  <a:pt x="555782" y="650640"/>
                </a:lnTo>
                <a:lnTo>
                  <a:pt x="516315" y="632129"/>
                </a:lnTo>
                <a:lnTo>
                  <a:pt x="476592" y="607964"/>
                </a:lnTo>
                <a:lnTo>
                  <a:pt x="436617" y="578267"/>
                </a:lnTo>
                <a:lnTo>
                  <a:pt x="396396" y="543156"/>
                </a:lnTo>
                <a:lnTo>
                  <a:pt x="0" y="0"/>
                </a:lnTo>
                <a:lnTo>
                  <a:pt x="1294927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42983" y="6489827"/>
            <a:ext cx="712470" cy="2095500"/>
          </a:xfrm>
          <a:custGeom>
            <a:avLst/>
            <a:gdLst/>
            <a:ahLst/>
            <a:cxnLst/>
            <a:rect l="l" t="t" r="r" b="b"/>
            <a:pathLst>
              <a:path w="712470" h="2095500">
                <a:moveTo>
                  <a:pt x="712209" y="0"/>
                </a:moveTo>
                <a:lnTo>
                  <a:pt x="0" y="0"/>
                </a:lnTo>
                <a:lnTo>
                  <a:pt x="0" y="2095192"/>
                </a:lnTo>
                <a:lnTo>
                  <a:pt x="712209" y="2095192"/>
                </a:lnTo>
                <a:lnTo>
                  <a:pt x="712209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23639" y="6489827"/>
            <a:ext cx="712470" cy="2095500"/>
          </a:xfrm>
          <a:custGeom>
            <a:avLst/>
            <a:gdLst/>
            <a:ahLst/>
            <a:cxnLst/>
            <a:rect l="l" t="t" r="r" b="b"/>
            <a:pathLst>
              <a:path w="712469" h="2095500">
                <a:moveTo>
                  <a:pt x="0" y="0"/>
                </a:moveTo>
                <a:lnTo>
                  <a:pt x="712213" y="0"/>
                </a:lnTo>
                <a:lnTo>
                  <a:pt x="712213" y="2095192"/>
                </a:lnTo>
                <a:lnTo>
                  <a:pt x="0" y="2095192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84319" y="6489690"/>
            <a:ext cx="729615" cy="2096770"/>
          </a:xfrm>
          <a:custGeom>
            <a:avLst/>
            <a:gdLst/>
            <a:ahLst/>
            <a:cxnLst/>
            <a:rect l="l" t="t" r="r" b="b"/>
            <a:pathLst>
              <a:path w="729614" h="2096770">
                <a:moveTo>
                  <a:pt x="0" y="0"/>
                </a:moveTo>
                <a:lnTo>
                  <a:pt x="0" y="2096169"/>
                </a:lnTo>
                <a:lnTo>
                  <a:pt x="729555" y="2096169"/>
                </a:lnTo>
                <a:lnTo>
                  <a:pt x="729555" y="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61632" y="6278789"/>
            <a:ext cx="614045" cy="211454"/>
          </a:xfrm>
          <a:custGeom>
            <a:avLst/>
            <a:gdLst/>
            <a:ahLst/>
            <a:cxnLst/>
            <a:rect l="l" t="t" r="r" b="b"/>
            <a:pathLst>
              <a:path w="614044" h="211454">
                <a:moveTo>
                  <a:pt x="39276" y="0"/>
                </a:moveTo>
                <a:lnTo>
                  <a:pt x="8711" y="9979"/>
                </a:lnTo>
                <a:lnTo>
                  <a:pt x="0" y="33102"/>
                </a:lnTo>
                <a:lnTo>
                  <a:pt x="10700" y="63513"/>
                </a:lnTo>
                <a:lnTo>
                  <a:pt x="38370" y="95359"/>
                </a:lnTo>
                <a:lnTo>
                  <a:pt x="155862" y="211312"/>
                </a:lnTo>
                <a:lnTo>
                  <a:pt x="613466" y="211312"/>
                </a:lnTo>
                <a:lnTo>
                  <a:pt x="613466" y="1457"/>
                </a:lnTo>
                <a:lnTo>
                  <a:pt x="561268" y="1325"/>
                </a:lnTo>
                <a:lnTo>
                  <a:pt x="509069" y="1192"/>
                </a:lnTo>
                <a:lnTo>
                  <a:pt x="456870" y="1060"/>
                </a:lnTo>
                <a:lnTo>
                  <a:pt x="404671" y="927"/>
                </a:lnTo>
                <a:lnTo>
                  <a:pt x="352472" y="794"/>
                </a:lnTo>
                <a:lnTo>
                  <a:pt x="300273" y="662"/>
                </a:lnTo>
                <a:lnTo>
                  <a:pt x="248074" y="529"/>
                </a:lnTo>
                <a:lnTo>
                  <a:pt x="195875" y="397"/>
                </a:lnTo>
                <a:lnTo>
                  <a:pt x="143675" y="264"/>
                </a:lnTo>
                <a:lnTo>
                  <a:pt x="91476" y="132"/>
                </a:lnTo>
                <a:lnTo>
                  <a:pt x="39276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49975" y="8586493"/>
            <a:ext cx="614045" cy="211454"/>
          </a:xfrm>
          <a:custGeom>
            <a:avLst/>
            <a:gdLst/>
            <a:ahLst/>
            <a:cxnLst/>
            <a:rect l="l" t="t" r="r" b="b"/>
            <a:pathLst>
              <a:path w="614044" h="211454">
                <a:moveTo>
                  <a:pt x="39277" y="211315"/>
                </a:moveTo>
                <a:lnTo>
                  <a:pt x="8711" y="201335"/>
                </a:lnTo>
                <a:lnTo>
                  <a:pt x="0" y="178213"/>
                </a:lnTo>
                <a:lnTo>
                  <a:pt x="10700" y="147802"/>
                </a:lnTo>
                <a:lnTo>
                  <a:pt x="38369" y="115956"/>
                </a:lnTo>
                <a:lnTo>
                  <a:pt x="155863" y="0"/>
                </a:lnTo>
                <a:lnTo>
                  <a:pt x="613466" y="0"/>
                </a:lnTo>
                <a:lnTo>
                  <a:pt x="613466" y="209857"/>
                </a:lnTo>
                <a:lnTo>
                  <a:pt x="561267" y="209989"/>
                </a:lnTo>
                <a:lnTo>
                  <a:pt x="509068" y="210122"/>
                </a:lnTo>
                <a:lnTo>
                  <a:pt x="456870" y="210255"/>
                </a:lnTo>
                <a:lnTo>
                  <a:pt x="404671" y="210387"/>
                </a:lnTo>
                <a:lnTo>
                  <a:pt x="352472" y="210520"/>
                </a:lnTo>
                <a:lnTo>
                  <a:pt x="300273" y="210653"/>
                </a:lnTo>
                <a:lnTo>
                  <a:pt x="248074" y="210785"/>
                </a:lnTo>
                <a:lnTo>
                  <a:pt x="195874" y="210918"/>
                </a:lnTo>
                <a:lnTo>
                  <a:pt x="143675" y="211050"/>
                </a:lnTo>
                <a:lnTo>
                  <a:pt x="91476" y="211182"/>
                </a:lnTo>
                <a:lnTo>
                  <a:pt x="39277" y="211315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40261" y="6918037"/>
            <a:ext cx="382270" cy="1262380"/>
          </a:xfrm>
          <a:custGeom>
            <a:avLst/>
            <a:gdLst/>
            <a:ahLst/>
            <a:cxnLst/>
            <a:rect l="l" t="t" r="r" b="b"/>
            <a:pathLst>
              <a:path w="382269" h="1262379">
                <a:moveTo>
                  <a:pt x="0" y="190907"/>
                </a:moveTo>
                <a:lnTo>
                  <a:pt x="0" y="1071143"/>
                </a:lnTo>
                <a:lnTo>
                  <a:pt x="5064" y="1114780"/>
                </a:lnTo>
                <a:lnTo>
                  <a:pt x="19480" y="1154909"/>
                </a:lnTo>
                <a:lnTo>
                  <a:pt x="42077" y="1190364"/>
                </a:lnTo>
                <a:lnTo>
                  <a:pt x="71687" y="1219974"/>
                </a:lnTo>
                <a:lnTo>
                  <a:pt x="107141" y="1242571"/>
                </a:lnTo>
                <a:lnTo>
                  <a:pt x="147271" y="1256986"/>
                </a:lnTo>
                <a:lnTo>
                  <a:pt x="190907" y="1262051"/>
                </a:lnTo>
                <a:lnTo>
                  <a:pt x="234551" y="1256986"/>
                </a:lnTo>
                <a:lnTo>
                  <a:pt x="274681" y="1242571"/>
                </a:lnTo>
                <a:lnTo>
                  <a:pt x="310135" y="1219974"/>
                </a:lnTo>
                <a:lnTo>
                  <a:pt x="339745" y="1190364"/>
                </a:lnTo>
                <a:lnTo>
                  <a:pt x="362342" y="1154909"/>
                </a:lnTo>
                <a:lnTo>
                  <a:pt x="376758" y="1114780"/>
                </a:lnTo>
                <a:lnTo>
                  <a:pt x="381822" y="1071143"/>
                </a:lnTo>
                <a:lnTo>
                  <a:pt x="381822" y="190907"/>
                </a:lnTo>
                <a:lnTo>
                  <a:pt x="376758" y="147272"/>
                </a:lnTo>
                <a:lnTo>
                  <a:pt x="362342" y="107142"/>
                </a:lnTo>
                <a:lnTo>
                  <a:pt x="339745" y="71688"/>
                </a:lnTo>
                <a:lnTo>
                  <a:pt x="310135" y="42078"/>
                </a:lnTo>
                <a:lnTo>
                  <a:pt x="274681" y="19480"/>
                </a:lnTo>
                <a:lnTo>
                  <a:pt x="234551" y="5065"/>
                </a:lnTo>
                <a:lnTo>
                  <a:pt x="190915" y="0"/>
                </a:lnTo>
                <a:lnTo>
                  <a:pt x="147271" y="5065"/>
                </a:lnTo>
                <a:lnTo>
                  <a:pt x="107141" y="19480"/>
                </a:lnTo>
                <a:lnTo>
                  <a:pt x="71687" y="42078"/>
                </a:lnTo>
                <a:lnTo>
                  <a:pt x="42077" y="71688"/>
                </a:lnTo>
                <a:lnTo>
                  <a:pt x="19480" y="107142"/>
                </a:lnTo>
                <a:lnTo>
                  <a:pt x="5064" y="147272"/>
                </a:lnTo>
                <a:lnTo>
                  <a:pt x="0" y="190907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12460" y="6489827"/>
            <a:ext cx="712470" cy="2095500"/>
          </a:xfrm>
          <a:custGeom>
            <a:avLst/>
            <a:gdLst/>
            <a:ahLst/>
            <a:cxnLst/>
            <a:rect l="l" t="t" r="r" b="b"/>
            <a:pathLst>
              <a:path w="712469" h="2095500">
                <a:moveTo>
                  <a:pt x="0" y="0"/>
                </a:moveTo>
                <a:lnTo>
                  <a:pt x="712212" y="0"/>
                </a:lnTo>
                <a:lnTo>
                  <a:pt x="712212" y="2095192"/>
                </a:lnTo>
                <a:lnTo>
                  <a:pt x="0" y="2095192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06861" y="6283861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0" y="203183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06861" y="8581003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0" y="203183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451916" y="6283861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0" y="203183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451916" y="8581003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0" y="203183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532005" y="8585440"/>
            <a:ext cx="711835" cy="714375"/>
          </a:xfrm>
          <a:prstGeom prst="rect">
            <a:avLst/>
          </a:prstGeom>
          <a:ln w="17999">
            <a:solidFill>
              <a:srgbClr val="151616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221615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solidFill>
                  <a:srgbClr val="C4C4C5"/>
                </a:solidFill>
                <a:latin typeface="Arial"/>
                <a:cs typeface="Arial"/>
              </a:rPr>
              <a:t>By</a:t>
            </a:r>
            <a:r>
              <a:rPr dirty="0" sz="800" spc="-55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C4C4C5"/>
                </a:solidFill>
                <a:latin typeface="Arial"/>
                <a:cs typeface="Arial"/>
              </a:rPr>
              <a:t>V.Ryan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88669" y="6557875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311148" y="0"/>
                </a:moveTo>
                <a:lnTo>
                  <a:pt x="357127" y="3373"/>
                </a:lnTo>
                <a:lnTo>
                  <a:pt x="401012" y="13173"/>
                </a:lnTo>
                <a:lnTo>
                  <a:pt x="442320" y="28919"/>
                </a:lnTo>
                <a:lnTo>
                  <a:pt x="480572" y="50128"/>
                </a:lnTo>
                <a:lnTo>
                  <a:pt x="515285" y="76320"/>
                </a:lnTo>
                <a:lnTo>
                  <a:pt x="545978" y="107013"/>
                </a:lnTo>
                <a:lnTo>
                  <a:pt x="572170" y="141726"/>
                </a:lnTo>
                <a:lnTo>
                  <a:pt x="593380" y="179978"/>
                </a:lnTo>
                <a:lnTo>
                  <a:pt x="609125" y="221287"/>
                </a:lnTo>
                <a:lnTo>
                  <a:pt x="618926" y="265171"/>
                </a:lnTo>
                <a:lnTo>
                  <a:pt x="622300" y="311151"/>
                </a:lnTo>
                <a:lnTo>
                  <a:pt x="618926" y="357130"/>
                </a:lnTo>
                <a:lnTo>
                  <a:pt x="609125" y="401014"/>
                </a:lnTo>
                <a:lnTo>
                  <a:pt x="593380" y="442323"/>
                </a:lnTo>
                <a:lnTo>
                  <a:pt x="572170" y="480574"/>
                </a:lnTo>
                <a:lnTo>
                  <a:pt x="545978" y="515287"/>
                </a:lnTo>
                <a:lnTo>
                  <a:pt x="515285" y="545979"/>
                </a:lnTo>
                <a:lnTo>
                  <a:pt x="480572" y="572171"/>
                </a:lnTo>
                <a:lnTo>
                  <a:pt x="442320" y="593379"/>
                </a:lnTo>
                <a:lnTo>
                  <a:pt x="401012" y="609125"/>
                </a:lnTo>
                <a:lnTo>
                  <a:pt x="357127" y="618925"/>
                </a:lnTo>
                <a:lnTo>
                  <a:pt x="311148" y="622298"/>
                </a:lnTo>
                <a:lnTo>
                  <a:pt x="265170" y="618925"/>
                </a:lnTo>
                <a:lnTo>
                  <a:pt x="221285" y="609125"/>
                </a:lnTo>
                <a:lnTo>
                  <a:pt x="179977" y="593379"/>
                </a:lnTo>
                <a:lnTo>
                  <a:pt x="141726" y="572171"/>
                </a:lnTo>
                <a:lnTo>
                  <a:pt x="107013" y="545979"/>
                </a:lnTo>
                <a:lnTo>
                  <a:pt x="76320" y="515287"/>
                </a:lnTo>
                <a:lnTo>
                  <a:pt x="50128" y="480574"/>
                </a:lnTo>
                <a:lnTo>
                  <a:pt x="28919" y="442323"/>
                </a:lnTo>
                <a:lnTo>
                  <a:pt x="13173" y="401014"/>
                </a:lnTo>
                <a:lnTo>
                  <a:pt x="3373" y="357130"/>
                </a:lnTo>
                <a:lnTo>
                  <a:pt x="0" y="311151"/>
                </a:lnTo>
                <a:lnTo>
                  <a:pt x="3373" y="265171"/>
                </a:lnTo>
                <a:lnTo>
                  <a:pt x="13173" y="221287"/>
                </a:lnTo>
                <a:lnTo>
                  <a:pt x="28919" y="179978"/>
                </a:lnTo>
                <a:lnTo>
                  <a:pt x="50128" y="141726"/>
                </a:lnTo>
                <a:lnTo>
                  <a:pt x="76320" y="107013"/>
                </a:lnTo>
                <a:lnTo>
                  <a:pt x="107013" y="76320"/>
                </a:lnTo>
                <a:lnTo>
                  <a:pt x="141726" y="50128"/>
                </a:lnTo>
                <a:lnTo>
                  <a:pt x="179977" y="28919"/>
                </a:lnTo>
                <a:lnTo>
                  <a:pt x="221285" y="13173"/>
                </a:lnTo>
                <a:lnTo>
                  <a:pt x="265170" y="3373"/>
                </a:lnTo>
                <a:lnTo>
                  <a:pt x="311148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88669" y="7244654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311148" y="0"/>
                </a:moveTo>
                <a:lnTo>
                  <a:pt x="357127" y="3373"/>
                </a:lnTo>
                <a:lnTo>
                  <a:pt x="401012" y="13173"/>
                </a:lnTo>
                <a:lnTo>
                  <a:pt x="442320" y="28919"/>
                </a:lnTo>
                <a:lnTo>
                  <a:pt x="480572" y="50128"/>
                </a:lnTo>
                <a:lnTo>
                  <a:pt x="515285" y="76320"/>
                </a:lnTo>
                <a:lnTo>
                  <a:pt x="545978" y="107013"/>
                </a:lnTo>
                <a:lnTo>
                  <a:pt x="572170" y="141725"/>
                </a:lnTo>
                <a:lnTo>
                  <a:pt x="593380" y="179977"/>
                </a:lnTo>
                <a:lnTo>
                  <a:pt x="609125" y="221285"/>
                </a:lnTo>
                <a:lnTo>
                  <a:pt x="618926" y="265169"/>
                </a:lnTo>
                <a:lnTo>
                  <a:pt x="622300" y="311147"/>
                </a:lnTo>
                <a:lnTo>
                  <a:pt x="618926" y="357126"/>
                </a:lnTo>
                <a:lnTo>
                  <a:pt x="609125" y="401011"/>
                </a:lnTo>
                <a:lnTo>
                  <a:pt x="593380" y="442320"/>
                </a:lnTo>
                <a:lnTo>
                  <a:pt x="572170" y="480571"/>
                </a:lnTo>
                <a:lnTo>
                  <a:pt x="545978" y="515284"/>
                </a:lnTo>
                <a:lnTo>
                  <a:pt x="515285" y="545978"/>
                </a:lnTo>
                <a:lnTo>
                  <a:pt x="480572" y="572169"/>
                </a:lnTo>
                <a:lnTo>
                  <a:pt x="442320" y="593379"/>
                </a:lnTo>
                <a:lnTo>
                  <a:pt x="401012" y="609124"/>
                </a:lnTo>
                <a:lnTo>
                  <a:pt x="357127" y="618925"/>
                </a:lnTo>
                <a:lnTo>
                  <a:pt x="311148" y="622298"/>
                </a:lnTo>
                <a:lnTo>
                  <a:pt x="265170" y="618925"/>
                </a:lnTo>
                <a:lnTo>
                  <a:pt x="221285" y="609124"/>
                </a:lnTo>
                <a:lnTo>
                  <a:pt x="179977" y="593379"/>
                </a:lnTo>
                <a:lnTo>
                  <a:pt x="141726" y="572169"/>
                </a:lnTo>
                <a:lnTo>
                  <a:pt x="107013" y="545978"/>
                </a:lnTo>
                <a:lnTo>
                  <a:pt x="76320" y="515284"/>
                </a:lnTo>
                <a:lnTo>
                  <a:pt x="50128" y="480571"/>
                </a:lnTo>
                <a:lnTo>
                  <a:pt x="28919" y="442320"/>
                </a:lnTo>
                <a:lnTo>
                  <a:pt x="13173" y="401011"/>
                </a:lnTo>
                <a:lnTo>
                  <a:pt x="3373" y="357126"/>
                </a:lnTo>
                <a:lnTo>
                  <a:pt x="0" y="311147"/>
                </a:lnTo>
                <a:lnTo>
                  <a:pt x="3373" y="265169"/>
                </a:lnTo>
                <a:lnTo>
                  <a:pt x="13173" y="221285"/>
                </a:lnTo>
                <a:lnTo>
                  <a:pt x="28919" y="179977"/>
                </a:lnTo>
                <a:lnTo>
                  <a:pt x="50128" y="141725"/>
                </a:lnTo>
                <a:lnTo>
                  <a:pt x="76320" y="107013"/>
                </a:lnTo>
                <a:lnTo>
                  <a:pt x="107013" y="76320"/>
                </a:lnTo>
                <a:lnTo>
                  <a:pt x="141726" y="50128"/>
                </a:lnTo>
                <a:lnTo>
                  <a:pt x="179977" y="28919"/>
                </a:lnTo>
                <a:lnTo>
                  <a:pt x="221285" y="13173"/>
                </a:lnTo>
                <a:lnTo>
                  <a:pt x="265170" y="3373"/>
                </a:lnTo>
                <a:lnTo>
                  <a:pt x="311148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8669" y="7916209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311148" y="0"/>
                </a:moveTo>
                <a:lnTo>
                  <a:pt x="357127" y="3373"/>
                </a:lnTo>
                <a:lnTo>
                  <a:pt x="401012" y="13173"/>
                </a:lnTo>
                <a:lnTo>
                  <a:pt x="442320" y="28918"/>
                </a:lnTo>
                <a:lnTo>
                  <a:pt x="480572" y="50127"/>
                </a:lnTo>
                <a:lnTo>
                  <a:pt x="515285" y="76319"/>
                </a:lnTo>
                <a:lnTo>
                  <a:pt x="545978" y="107011"/>
                </a:lnTo>
                <a:lnTo>
                  <a:pt x="572170" y="141724"/>
                </a:lnTo>
                <a:lnTo>
                  <a:pt x="593380" y="179975"/>
                </a:lnTo>
                <a:lnTo>
                  <a:pt x="609125" y="221283"/>
                </a:lnTo>
                <a:lnTo>
                  <a:pt x="618926" y="265168"/>
                </a:lnTo>
                <a:lnTo>
                  <a:pt x="622300" y="311147"/>
                </a:lnTo>
                <a:lnTo>
                  <a:pt x="618926" y="357126"/>
                </a:lnTo>
                <a:lnTo>
                  <a:pt x="609125" y="401011"/>
                </a:lnTo>
                <a:lnTo>
                  <a:pt x="593380" y="442320"/>
                </a:lnTo>
                <a:lnTo>
                  <a:pt x="572170" y="480572"/>
                </a:lnTo>
                <a:lnTo>
                  <a:pt x="545978" y="515285"/>
                </a:lnTo>
                <a:lnTo>
                  <a:pt x="515285" y="545978"/>
                </a:lnTo>
                <a:lnTo>
                  <a:pt x="480572" y="572170"/>
                </a:lnTo>
                <a:lnTo>
                  <a:pt x="442320" y="593380"/>
                </a:lnTo>
                <a:lnTo>
                  <a:pt x="401012" y="609125"/>
                </a:lnTo>
                <a:lnTo>
                  <a:pt x="357127" y="618926"/>
                </a:lnTo>
                <a:lnTo>
                  <a:pt x="311148" y="622299"/>
                </a:lnTo>
                <a:lnTo>
                  <a:pt x="265170" y="618926"/>
                </a:lnTo>
                <a:lnTo>
                  <a:pt x="221285" y="609125"/>
                </a:lnTo>
                <a:lnTo>
                  <a:pt x="179977" y="593380"/>
                </a:lnTo>
                <a:lnTo>
                  <a:pt x="141726" y="572170"/>
                </a:lnTo>
                <a:lnTo>
                  <a:pt x="107013" y="545978"/>
                </a:lnTo>
                <a:lnTo>
                  <a:pt x="76320" y="515285"/>
                </a:lnTo>
                <a:lnTo>
                  <a:pt x="50128" y="480572"/>
                </a:lnTo>
                <a:lnTo>
                  <a:pt x="28919" y="442320"/>
                </a:lnTo>
                <a:lnTo>
                  <a:pt x="13173" y="401011"/>
                </a:lnTo>
                <a:lnTo>
                  <a:pt x="3373" y="357126"/>
                </a:lnTo>
                <a:lnTo>
                  <a:pt x="0" y="311147"/>
                </a:lnTo>
                <a:lnTo>
                  <a:pt x="3373" y="265168"/>
                </a:lnTo>
                <a:lnTo>
                  <a:pt x="13173" y="221283"/>
                </a:lnTo>
                <a:lnTo>
                  <a:pt x="28919" y="179975"/>
                </a:lnTo>
                <a:lnTo>
                  <a:pt x="50128" y="141724"/>
                </a:lnTo>
                <a:lnTo>
                  <a:pt x="76320" y="107011"/>
                </a:lnTo>
                <a:lnTo>
                  <a:pt x="107013" y="76319"/>
                </a:lnTo>
                <a:lnTo>
                  <a:pt x="141726" y="50127"/>
                </a:lnTo>
                <a:lnTo>
                  <a:pt x="179977" y="28918"/>
                </a:lnTo>
                <a:lnTo>
                  <a:pt x="221285" y="13173"/>
                </a:lnTo>
                <a:lnTo>
                  <a:pt x="265170" y="3373"/>
                </a:lnTo>
                <a:lnTo>
                  <a:pt x="311148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866017" y="6557875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311147" y="0"/>
                </a:moveTo>
                <a:lnTo>
                  <a:pt x="357126" y="3373"/>
                </a:lnTo>
                <a:lnTo>
                  <a:pt x="401011" y="13173"/>
                </a:lnTo>
                <a:lnTo>
                  <a:pt x="442320" y="28919"/>
                </a:lnTo>
                <a:lnTo>
                  <a:pt x="480571" y="50128"/>
                </a:lnTo>
                <a:lnTo>
                  <a:pt x="515284" y="76320"/>
                </a:lnTo>
                <a:lnTo>
                  <a:pt x="545978" y="107013"/>
                </a:lnTo>
                <a:lnTo>
                  <a:pt x="572169" y="141726"/>
                </a:lnTo>
                <a:lnTo>
                  <a:pt x="593379" y="179978"/>
                </a:lnTo>
                <a:lnTo>
                  <a:pt x="609124" y="221287"/>
                </a:lnTo>
                <a:lnTo>
                  <a:pt x="618925" y="265171"/>
                </a:lnTo>
                <a:lnTo>
                  <a:pt x="622298" y="311151"/>
                </a:lnTo>
                <a:lnTo>
                  <a:pt x="618925" y="357130"/>
                </a:lnTo>
                <a:lnTo>
                  <a:pt x="609124" y="401014"/>
                </a:lnTo>
                <a:lnTo>
                  <a:pt x="593379" y="442323"/>
                </a:lnTo>
                <a:lnTo>
                  <a:pt x="572169" y="480574"/>
                </a:lnTo>
                <a:lnTo>
                  <a:pt x="545978" y="515287"/>
                </a:lnTo>
                <a:lnTo>
                  <a:pt x="515284" y="545979"/>
                </a:lnTo>
                <a:lnTo>
                  <a:pt x="480571" y="572171"/>
                </a:lnTo>
                <a:lnTo>
                  <a:pt x="442320" y="593379"/>
                </a:lnTo>
                <a:lnTo>
                  <a:pt x="401011" y="609125"/>
                </a:lnTo>
                <a:lnTo>
                  <a:pt x="357126" y="618925"/>
                </a:lnTo>
                <a:lnTo>
                  <a:pt x="311147" y="622298"/>
                </a:lnTo>
                <a:lnTo>
                  <a:pt x="265169" y="618925"/>
                </a:lnTo>
                <a:lnTo>
                  <a:pt x="221285" y="609125"/>
                </a:lnTo>
                <a:lnTo>
                  <a:pt x="179977" y="593379"/>
                </a:lnTo>
                <a:lnTo>
                  <a:pt x="141725" y="572171"/>
                </a:lnTo>
                <a:lnTo>
                  <a:pt x="107013" y="545979"/>
                </a:lnTo>
                <a:lnTo>
                  <a:pt x="76320" y="515287"/>
                </a:lnTo>
                <a:lnTo>
                  <a:pt x="50128" y="480574"/>
                </a:lnTo>
                <a:lnTo>
                  <a:pt x="28919" y="442323"/>
                </a:lnTo>
                <a:lnTo>
                  <a:pt x="13173" y="401014"/>
                </a:lnTo>
                <a:lnTo>
                  <a:pt x="3373" y="357130"/>
                </a:lnTo>
                <a:lnTo>
                  <a:pt x="0" y="311151"/>
                </a:lnTo>
                <a:lnTo>
                  <a:pt x="3373" y="265171"/>
                </a:lnTo>
                <a:lnTo>
                  <a:pt x="13173" y="221287"/>
                </a:lnTo>
                <a:lnTo>
                  <a:pt x="28919" y="179978"/>
                </a:lnTo>
                <a:lnTo>
                  <a:pt x="50128" y="141726"/>
                </a:lnTo>
                <a:lnTo>
                  <a:pt x="76320" y="107013"/>
                </a:lnTo>
                <a:lnTo>
                  <a:pt x="107013" y="76320"/>
                </a:lnTo>
                <a:lnTo>
                  <a:pt x="141725" y="50128"/>
                </a:lnTo>
                <a:lnTo>
                  <a:pt x="179977" y="28919"/>
                </a:lnTo>
                <a:lnTo>
                  <a:pt x="221285" y="13173"/>
                </a:lnTo>
                <a:lnTo>
                  <a:pt x="265169" y="3373"/>
                </a:lnTo>
                <a:lnTo>
                  <a:pt x="31114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866017" y="7244654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311147" y="0"/>
                </a:moveTo>
                <a:lnTo>
                  <a:pt x="357126" y="3373"/>
                </a:lnTo>
                <a:lnTo>
                  <a:pt x="401011" y="13173"/>
                </a:lnTo>
                <a:lnTo>
                  <a:pt x="442320" y="28919"/>
                </a:lnTo>
                <a:lnTo>
                  <a:pt x="480571" y="50128"/>
                </a:lnTo>
                <a:lnTo>
                  <a:pt x="515284" y="76320"/>
                </a:lnTo>
                <a:lnTo>
                  <a:pt x="545978" y="107013"/>
                </a:lnTo>
                <a:lnTo>
                  <a:pt x="572169" y="141725"/>
                </a:lnTo>
                <a:lnTo>
                  <a:pt x="593379" y="179977"/>
                </a:lnTo>
                <a:lnTo>
                  <a:pt x="609124" y="221285"/>
                </a:lnTo>
                <a:lnTo>
                  <a:pt x="618925" y="265169"/>
                </a:lnTo>
                <a:lnTo>
                  <a:pt x="622298" y="311147"/>
                </a:lnTo>
                <a:lnTo>
                  <a:pt x="618925" y="357126"/>
                </a:lnTo>
                <a:lnTo>
                  <a:pt x="609124" y="401011"/>
                </a:lnTo>
                <a:lnTo>
                  <a:pt x="593379" y="442320"/>
                </a:lnTo>
                <a:lnTo>
                  <a:pt x="572169" y="480571"/>
                </a:lnTo>
                <a:lnTo>
                  <a:pt x="545978" y="515284"/>
                </a:lnTo>
                <a:lnTo>
                  <a:pt x="515284" y="545978"/>
                </a:lnTo>
                <a:lnTo>
                  <a:pt x="480571" y="572169"/>
                </a:lnTo>
                <a:lnTo>
                  <a:pt x="442320" y="593379"/>
                </a:lnTo>
                <a:lnTo>
                  <a:pt x="401011" y="609124"/>
                </a:lnTo>
                <a:lnTo>
                  <a:pt x="357126" y="618925"/>
                </a:lnTo>
                <a:lnTo>
                  <a:pt x="311147" y="622298"/>
                </a:lnTo>
                <a:lnTo>
                  <a:pt x="265169" y="618925"/>
                </a:lnTo>
                <a:lnTo>
                  <a:pt x="221285" y="609124"/>
                </a:lnTo>
                <a:lnTo>
                  <a:pt x="179977" y="593379"/>
                </a:lnTo>
                <a:lnTo>
                  <a:pt x="141725" y="572169"/>
                </a:lnTo>
                <a:lnTo>
                  <a:pt x="107013" y="545978"/>
                </a:lnTo>
                <a:lnTo>
                  <a:pt x="76320" y="515284"/>
                </a:lnTo>
                <a:lnTo>
                  <a:pt x="50128" y="480571"/>
                </a:lnTo>
                <a:lnTo>
                  <a:pt x="28919" y="442320"/>
                </a:lnTo>
                <a:lnTo>
                  <a:pt x="13173" y="401011"/>
                </a:lnTo>
                <a:lnTo>
                  <a:pt x="3373" y="357126"/>
                </a:lnTo>
                <a:lnTo>
                  <a:pt x="0" y="311147"/>
                </a:lnTo>
                <a:lnTo>
                  <a:pt x="3373" y="265169"/>
                </a:lnTo>
                <a:lnTo>
                  <a:pt x="13173" y="221285"/>
                </a:lnTo>
                <a:lnTo>
                  <a:pt x="28919" y="179977"/>
                </a:lnTo>
                <a:lnTo>
                  <a:pt x="50128" y="141725"/>
                </a:lnTo>
                <a:lnTo>
                  <a:pt x="76320" y="107013"/>
                </a:lnTo>
                <a:lnTo>
                  <a:pt x="107013" y="76320"/>
                </a:lnTo>
                <a:lnTo>
                  <a:pt x="141725" y="50128"/>
                </a:lnTo>
                <a:lnTo>
                  <a:pt x="179977" y="28919"/>
                </a:lnTo>
                <a:lnTo>
                  <a:pt x="221285" y="13173"/>
                </a:lnTo>
                <a:lnTo>
                  <a:pt x="265169" y="3373"/>
                </a:lnTo>
                <a:lnTo>
                  <a:pt x="31114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66017" y="7916209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311147" y="0"/>
                </a:moveTo>
                <a:lnTo>
                  <a:pt x="357126" y="3373"/>
                </a:lnTo>
                <a:lnTo>
                  <a:pt x="401011" y="13173"/>
                </a:lnTo>
                <a:lnTo>
                  <a:pt x="442320" y="28918"/>
                </a:lnTo>
                <a:lnTo>
                  <a:pt x="480571" y="50127"/>
                </a:lnTo>
                <a:lnTo>
                  <a:pt x="515284" y="76319"/>
                </a:lnTo>
                <a:lnTo>
                  <a:pt x="545978" y="107011"/>
                </a:lnTo>
                <a:lnTo>
                  <a:pt x="572169" y="141724"/>
                </a:lnTo>
                <a:lnTo>
                  <a:pt x="593379" y="179975"/>
                </a:lnTo>
                <a:lnTo>
                  <a:pt x="609124" y="221283"/>
                </a:lnTo>
                <a:lnTo>
                  <a:pt x="618925" y="265168"/>
                </a:lnTo>
                <a:lnTo>
                  <a:pt x="622298" y="311147"/>
                </a:lnTo>
                <a:lnTo>
                  <a:pt x="618925" y="357126"/>
                </a:lnTo>
                <a:lnTo>
                  <a:pt x="609124" y="401011"/>
                </a:lnTo>
                <a:lnTo>
                  <a:pt x="593379" y="442320"/>
                </a:lnTo>
                <a:lnTo>
                  <a:pt x="572169" y="480572"/>
                </a:lnTo>
                <a:lnTo>
                  <a:pt x="545978" y="515285"/>
                </a:lnTo>
                <a:lnTo>
                  <a:pt x="515284" y="545978"/>
                </a:lnTo>
                <a:lnTo>
                  <a:pt x="480571" y="572170"/>
                </a:lnTo>
                <a:lnTo>
                  <a:pt x="442320" y="593380"/>
                </a:lnTo>
                <a:lnTo>
                  <a:pt x="401011" y="609125"/>
                </a:lnTo>
                <a:lnTo>
                  <a:pt x="357126" y="618926"/>
                </a:lnTo>
                <a:lnTo>
                  <a:pt x="311147" y="622299"/>
                </a:lnTo>
                <a:lnTo>
                  <a:pt x="265169" y="618926"/>
                </a:lnTo>
                <a:lnTo>
                  <a:pt x="221285" y="609125"/>
                </a:lnTo>
                <a:lnTo>
                  <a:pt x="179977" y="593380"/>
                </a:lnTo>
                <a:lnTo>
                  <a:pt x="141725" y="572170"/>
                </a:lnTo>
                <a:lnTo>
                  <a:pt x="107013" y="545978"/>
                </a:lnTo>
                <a:lnTo>
                  <a:pt x="76320" y="515285"/>
                </a:lnTo>
                <a:lnTo>
                  <a:pt x="50128" y="480572"/>
                </a:lnTo>
                <a:lnTo>
                  <a:pt x="28919" y="442320"/>
                </a:lnTo>
                <a:lnTo>
                  <a:pt x="13173" y="401011"/>
                </a:lnTo>
                <a:lnTo>
                  <a:pt x="3373" y="357126"/>
                </a:lnTo>
                <a:lnTo>
                  <a:pt x="0" y="311147"/>
                </a:lnTo>
                <a:lnTo>
                  <a:pt x="3373" y="265168"/>
                </a:lnTo>
                <a:lnTo>
                  <a:pt x="13173" y="221283"/>
                </a:lnTo>
                <a:lnTo>
                  <a:pt x="28919" y="179975"/>
                </a:lnTo>
                <a:lnTo>
                  <a:pt x="50128" y="141724"/>
                </a:lnTo>
                <a:lnTo>
                  <a:pt x="76320" y="107011"/>
                </a:lnTo>
                <a:lnTo>
                  <a:pt x="107013" y="76319"/>
                </a:lnTo>
                <a:lnTo>
                  <a:pt x="141725" y="50127"/>
                </a:lnTo>
                <a:lnTo>
                  <a:pt x="179977" y="28918"/>
                </a:lnTo>
                <a:lnTo>
                  <a:pt x="221285" y="13173"/>
                </a:lnTo>
                <a:lnTo>
                  <a:pt x="265169" y="3373"/>
                </a:lnTo>
                <a:lnTo>
                  <a:pt x="31114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54578" y="716988"/>
            <a:ext cx="6820534" cy="1002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DRINKS 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CONTAINER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PROMOTIONAL 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packaging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has been designed to hold /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store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six ‘plastic’</a:t>
            </a:r>
            <a:r>
              <a:rPr dirty="0" sz="1400" spc="-1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bottles  containing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natural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fruit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soft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drink.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191" y="203735"/>
            <a:ext cx="5064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22.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following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features: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924" y="1167779"/>
            <a:ext cx="55295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378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22a.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Explain why the packaging should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sustainable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36" y="3012344"/>
            <a:ext cx="645731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22b.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would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advantage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educational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983" y="4866539"/>
            <a:ext cx="673480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44284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22c.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Explain why the use of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colour and images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on promotional packaging, is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  important design feature.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640" y="6916324"/>
            <a:ext cx="659638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790064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22d. The packaging should allow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ease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stacking on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supermarket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shelf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 during transport.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485" y="1660086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3485" y="2067940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3485" y="2475795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3485" y="2883650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3312" y="8805133"/>
            <a:ext cx="42938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22e.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packaging should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promote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healthy</a:t>
            </a:r>
            <a:r>
              <a:rPr dirty="0" u="sng" sz="1400" spc="-6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diet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7174" y="8805133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3485" y="3590485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3485" y="3998340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3485" y="4406194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3485" y="4814050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3485" y="5633686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3485" y="6041542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3485" y="6449396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3485" y="6857251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3485" y="7526887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3485" y="7934742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3485" y="8342596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3485" y="8750451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3485" y="9304888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3485" y="9712742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3485" y="10120597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3485" y="10528451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55387" y="614721"/>
            <a:ext cx="6642734" cy="49657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6080">
              <a:lnSpc>
                <a:spcPts val="1650"/>
              </a:lnSpc>
              <a:tabLst>
                <a:tab pos="3402329" algn="l"/>
              </a:tabLst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dirty="0" baseline="1984" sz="2100" spc="-7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baseline="1984" sz="21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baseline="1984" sz="2100" spc="-7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baseline="1984" sz="2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984" sz="2100" spc="-22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baseline="1984" sz="2100">
              <a:latin typeface="Arial"/>
              <a:cs typeface="Arial"/>
            </a:endParaRPr>
          </a:p>
          <a:p>
            <a:pPr marL="652780">
              <a:lnSpc>
                <a:spcPts val="1410"/>
              </a:lnSpc>
              <a:tabLst>
                <a:tab pos="2341880" algn="l"/>
              </a:tabLst>
            </a:pPr>
            <a:r>
              <a:rPr dirty="0" baseline="4629" sz="1800">
                <a:solidFill>
                  <a:srgbClr val="151616"/>
                </a:solidFill>
                <a:latin typeface="Arial"/>
                <a:cs typeface="Arial"/>
              </a:rPr>
              <a:t>THIS QUESTION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http://www.technologystudent.com/prddes1/prodpack3.html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17" y="273096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4">
                <a:moveTo>
                  <a:pt x="0" y="0"/>
                </a:moveTo>
                <a:lnTo>
                  <a:pt x="6842761" y="0"/>
                </a:lnTo>
                <a:lnTo>
                  <a:pt x="6842761" y="670585"/>
                </a:lnTo>
                <a:lnTo>
                  <a:pt x="0" y="670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9205" y="206117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205" y="25615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9205" y="30619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9205" y="356232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9205" y="406270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205" y="45630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205" y="50634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7726" y="68312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7726" y="73316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7726" y="78320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7726" y="83324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7726" y="883283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7726" y="933320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7726" y="98335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7726" y="103339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98333" y="527903"/>
            <a:ext cx="40532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http://www.technologystudent.com/despro_3/promopk2.html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3076" y="1142758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546" y="1132977"/>
            <a:ext cx="4793615" cy="615315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351155">
              <a:lnSpc>
                <a:spcPct val="100000"/>
              </a:lnSpc>
              <a:spcBef>
                <a:spcPts val="309"/>
              </a:spcBef>
              <a:tabLst>
                <a:tab pos="275971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40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23a.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promote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products?</a:t>
            </a:r>
            <a:endParaRPr sz="1400">
              <a:latin typeface="Arial"/>
              <a:cs typeface="Arial"/>
            </a:endParaRPr>
          </a:p>
          <a:p>
            <a:pPr marL="4191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55915" y="1142495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6317" y="5393738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5">
                <a:moveTo>
                  <a:pt x="0" y="0"/>
                </a:moveTo>
                <a:lnTo>
                  <a:pt x="6842761" y="0"/>
                </a:lnTo>
                <a:lnTo>
                  <a:pt x="6842761" y="670586"/>
                </a:lnTo>
                <a:lnTo>
                  <a:pt x="0" y="67058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19791" y="5648546"/>
            <a:ext cx="6753225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4734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http://www.technologystudent.com/despro_3/promopk2.html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23b.</a:t>
            </a:r>
            <a:r>
              <a:rPr dirty="0" sz="1400" spc="-1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could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QR</a:t>
            </a:r>
            <a:r>
              <a:rPr dirty="0" sz="1400" spc="-1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code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(Quick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Response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Code)</a:t>
            </a:r>
            <a:r>
              <a:rPr dirty="0" sz="1400" spc="-1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promote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092" y="5400747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6729" y="5385803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824" y="1962111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 h="0">
                <a:moveTo>
                  <a:pt x="0" y="0"/>
                </a:moveTo>
                <a:lnTo>
                  <a:pt x="346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3824" y="2462511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 h="0">
                <a:moveTo>
                  <a:pt x="0" y="0"/>
                </a:moveTo>
                <a:lnTo>
                  <a:pt x="346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3824" y="2962890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 h="0">
                <a:moveTo>
                  <a:pt x="0" y="0"/>
                </a:moveTo>
                <a:lnTo>
                  <a:pt x="346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3824" y="3463268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 h="0">
                <a:moveTo>
                  <a:pt x="0" y="0"/>
                </a:moveTo>
                <a:lnTo>
                  <a:pt x="346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3824" y="3963646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 h="0">
                <a:moveTo>
                  <a:pt x="0" y="0"/>
                </a:moveTo>
                <a:lnTo>
                  <a:pt x="346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3824" y="4464025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 h="0">
                <a:moveTo>
                  <a:pt x="0" y="0"/>
                </a:moveTo>
                <a:lnTo>
                  <a:pt x="346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3824" y="4964404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 h="0">
                <a:moveTo>
                  <a:pt x="0" y="0"/>
                </a:moveTo>
                <a:lnTo>
                  <a:pt x="346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276" y="189309"/>
            <a:ext cx="6842759" cy="653415"/>
          </a:xfrm>
          <a:custGeom>
            <a:avLst/>
            <a:gdLst/>
            <a:ahLst/>
            <a:cxnLst/>
            <a:rect l="l" t="t" r="r" b="b"/>
            <a:pathLst>
              <a:path w="6842759" h="653415">
                <a:moveTo>
                  <a:pt x="0" y="0"/>
                </a:moveTo>
                <a:lnTo>
                  <a:pt x="6842761" y="0"/>
                </a:lnTo>
                <a:lnTo>
                  <a:pt x="6842761" y="653364"/>
                </a:lnTo>
                <a:lnTo>
                  <a:pt x="0" y="65336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07242" y="219140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3879" y="20419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704" y="497462"/>
            <a:ext cx="7028815" cy="98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382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http://www.technologystudent.com/prddes1/repair1.html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tabLst>
                <a:tab pos="2626360" algn="l"/>
                <a:tab pos="487553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50800" marR="43180">
              <a:lnSpc>
                <a:spcPts val="1560"/>
              </a:lnSpc>
              <a:spcBef>
                <a:spcPts val="300"/>
              </a:spcBef>
              <a:tabLst>
                <a:tab pos="216471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24a. With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aid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diagram, explain how packaging can be printed through the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lithography?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229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4925" y="718436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4925" y="768474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3936" y="6151622"/>
            <a:ext cx="6927850" cy="105664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57150" marR="5080">
              <a:lnSpc>
                <a:spcPts val="1560"/>
              </a:lnSpc>
              <a:spcBef>
                <a:spcPts val="250"/>
              </a:spcBef>
              <a:tabLst>
                <a:tab pos="651510" algn="l"/>
                <a:tab pos="232918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24b.	Give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three reasons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the use of biodegradable ink, is beneﬁcial when  printing on</a:t>
            </a:r>
            <a:r>
              <a:rPr dirty="0" sz="1400" spc="-3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4925" y="827656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4925" y="8776947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3936" y="8061639"/>
            <a:ext cx="974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925" y="933067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4925" y="983104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3936" y="9115741"/>
            <a:ext cx="974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3: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4785" y="5424652"/>
            <a:ext cx="3553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http://www.technologystudent.com/grp08/biodr1.html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7276" y="5091508"/>
            <a:ext cx="6842759" cy="653415"/>
          </a:xfrm>
          <a:custGeom>
            <a:avLst/>
            <a:gdLst/>
            <a:ahLst/>
            <a:cxnLst/>
            <a:rect l="l" t="t" r="r" b="b"/>
            <a:pathLst>
              <a:path w="6842759" h="653414">
                <a:moveTo>
                  <a:pt x="0" y="0"/>
                </a:moveTo>
                <a:lnTo>
                  <a:pt x="6842761" y="0"/>
                </a:lnTo>
                <a:lnTo>
                  <a:pt x="6842761" y="653364"/>
                </a:lnTo>
                <a:lnTo>
                  <a:pt x="0" y="65336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07242" y="5121339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83879" y="510639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17" y="273096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4">
                <a:moveTo>
                  <a:pt x="0" y="0"/>
                </a:moveTo>
                <a:lnTo>
                  <a:pt x="6842761" y="0"/>
                </a:lnTo>
                <a:lnTo>
                  <a:pt x="6842761" y="670585"/>
                </a:lnTo>
                <a:lnTo>
                  <a:pt x="0" y="670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8333" y="527903"/>
            <a:ext cx="3613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http://www.technologystudent.com/prddes1/kite1.html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314" y="9821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6875" y="9674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191" y="1211307"/>
            <a:ext cx="7159625" cy="820419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397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25a.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These questions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related to British Standards and European Standards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(8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3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total)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5883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British Standards Institute?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680" y="3899932"/>
            <a:ext cx="60921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25b. What is the British Standards Institute Kite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Mark?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sketch.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3630" y="3899932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954" y="6116718"/>
            <a:ext cx="672465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25c.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Conformite European Symbol? Include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sketch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symbol.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056" y="8338278"/>
            <a:ext cx="32461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25d. How do the two standards</a:t>
            </a:r>
            <a:r>
              <a:rPr dirty="0" sz="14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differ?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8378" y="8338278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377" y="2304352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1377" y="2680276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1377" y="3056194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1377" y="3432113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7388" y="4475073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 h="0">
                <a:moveTo>
                  <a:pt x="0" y="0"/>
                </a:moveTo>
                <a:lnTo>
                  <a:pt x="431292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7388" y="4850996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 h="0">
                <a:moveTo>
                  <a:pt x="0" y="0"/>
                </a:moveTo>
                <a:lnTo>
                  <a:pt x="431292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7388" y="5226915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 h="0">
                <a:moveTo>
                  <a:pt x="0" y="0"/>
                </a:moveTo>
                <a:lnTo>
                  <a:pt x="431292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7388" y="5602834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 h="0">
                <a:moveTo>
                  <a:pt x="0" y="0"/>
                </a:moveTo>
                <a:lnTo>
                  <a:pt x="431292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7384" y="6684869"/>
            <a:ext cx="4328160" cy="0"/>
          </a:xfrm>
          <a:custGeom>
            <a:avLst/>
            <a:gdLst/>
            <a:ahLst/>
            <a:cxnLst/>
            <a:rect l="l" t="t" r="r" b="b"/>
            <a:pathLst>
              <a:path w="4328160" h="0">
                <a:moveTo>
                  <a:pt x="0" y="0"/>
                </a:moveTo>
                <a:lnTo>
                  <a:pt x="432816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7384" y="7060792"/>
            <a:ext cx="4328160" cy="0"/>
          </a:xfrm>
          <a:custGeom>
            <a:avLst/>
            <a:gdLst/>
            <a:ahLst/>
            <a:cxnLst/>
            <a:rect l="l" t="t" r="r" b="b"/>
            <a:pathLst>
              <a:path w="4328160" h="0">
                <a:moveTo>
                  <a:pt x="0" y="0"/>
                </a:moveTo>
                <a:lnTo>
                  <a:pt x="432816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7384" y="7436710"/>
            <a:ext cx="4328160" cy="0"/>
          </a:xfrm>
          <a:custGeom>
            <a:avLst/>
            <a:gdLst/>
            <a:ahLst/>
            <a:cxnLst/>
            <a:rect l="l" t="t" r="r" b="b"/>
            <a:pathLst>
              <a:path w="4328160" h="0">
                <a:moveTo>
                  <a:pt x="0" y="0"/>
                </a:moveTo>
                <a:lnTo>
                  <a:pt x="432816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7384" y="7812630"/>
            <a:ext cx="4328160" cy="0"/>
          </a:xfrm>
          <a:custGeom>
            <a:avLst/>
            <a:gdLst/>
            <a:ahLst/>
            <a:cxnLst/>
            <a:rect l="l" t="t" r="r" b="b"/>
            <a:pathLst>
              <a:path w="4328160" h="0">
                <a:moveTo>
                  <a:pt x="0" y="0"/>
                </a:moveTo>
                <a:lnTo>
                  <a:pt x="432816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2785" y="8848948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2785" y="9224871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2785" y="9600789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2785" y="9976709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276" y="255895"/>
            <a:ext cx="6842759" cy="901700"/>
          </a:xfrm>
          <a:custGeom>
            <a:avLst/>
            <a:gdLst/>
            <a:ahLst/>
            <a:cxnLst/>
            <a:rect l="l" t="t" r="r" b="b"/>
            <a:pathLst>
              <a:path w="6842759" h="901700">
                <a:moveTo>
                  <a:pt x="0" y="0"/>
                </a:moveTo>
                <a:lnTo>
                  <a:pt x="6842761" y="0"/>
                </a:lnTo>
                <a:lnTo>
                  <a:pt x="6842761" y="901345"/>
                </a:lnTo>
                <a:lnTo>
                  <a:pt x="0" y="90134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7279" y="505083"/>
            <a:ext cx="381635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R="5080" indent="75565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http://www.technologystudent.com/prddes1/qual1.html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http://www.technologystudent.com/prddes1/qual2.html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http://www.technologystudent.com/prddes1/quality1.html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331" y="287720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1968" y="27277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2625" y="1289919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912" y="1292032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1473" y="12773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018" y="2282080"/>
            <a:ext cx="4188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26a.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meant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term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Quality</a:t>
            </a:r>
            <a:r>
              <a:rPr dirty="0" sz="1400" spc="-2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Assurance?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9712" y="2282080"/>
            <a:ext cx="678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2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065" y="6303118"/>
            <a:ext cx="40862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26b. What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meant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by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term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Quality</a:t>
            </a:r>
            <a:r>
              <a:rPr dirty="0" sz="14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Control?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08761" y="6303118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155" y="3033342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1913" y="3464305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7155" y="3895257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1913" y="4326210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7155" y="4757163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1913" y="5188114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1913" y="5619067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7155" y="7117661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1913" y="7548624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7155" y="7979575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1913" y="8410529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7155" y="8841482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1913" y="9272433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1913" y="9703386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33075" y="1630629"/>
            <a:ext cx="6410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Designers need an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understanding of Quality Control and Quality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Assurance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9052" y="2289992"/>
            <a:ext cx="1525905" cy="1736725"/>
          </a:xfrm>
          <a:custGeom>
            <a:avLst/>
            <a:gdLst/>
            <a:ahLst/>
            <a:cxnLst/>
            <a:rect l="l" t="t" r="r" b="b"/>
            <a:pathLst>
              <a:path w="1525904" h="1736725">
                <a:moveTo>
                  <a:pt x="762853" y="0"/>
                </a:moveTo>
                <a:lnTo>
                  <a:pt x="1144281" y="868334"/>
                </a:lnTo>
                <a:lnTo>
                  <a:pt x="1525708" y="1736665"/>
                </a:lnTo>
                <a:lnTo>
                  <a:pt x="762853" y="1736665"/>
                </a:lnTo>
                <a:lnTo>
                  <a:pt x="0" y="1736665"/>
                </a:lnTo>
                <a:lnTo>
                  <a:pt x="381426" y="868334"/>
                </a:lnTo>
                <a:lnTo>
                  <a:pt x="762853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177" y="4105637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0768" y="4105637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33662" y="4446353"/>
            <a:ext cx="1522095" cy="72390"/>
          </a:xfrm>
          <a:custGeom>
            <a:avLst/>
            <a:gdLst/>
            <a:ahLst/>
            <a:cxnLst/>
            <a:rect l="l" t="t" r="r" b="b"/>
            <a:pathLst>
              <a:path w="1522095" h="72389">
                <a:moveTo>
                  <a:pt x="134391" y="0"/>
                </a:moveTo>
                <a:lnTo>
                  <a:pt x="0" y="36010"/>
                </a:lnTo>
                <a:lnTo>
                  <a:pt x="134391" y="72020"/>
                </a:lnTo>
                <a:lnTo>
                  <a:pt x="134391" y="40510"/>
                </a:lnTo>
                <a:lnTo>
                  <a:pt x="67194" y="40510"/>
                </a:lnTo>
                <a:lnTo>
                  <a:pt x="67194" y="31509"/>
                </a:lnTo>
                <a:lnTo>
                  <a:pt x="134391" y="31509"/>
                </a:lnTo>
                <a:lnTo>
                  <a:pt x="134391" y="0"/>
                </a:lnTo>
                <a:close/>
              </a:path>
              <a:path w="1522095" h="72389">
                <a:moveTo>
                  <a:pt x="1387123" y="0"/>
                </a:moveTo>
                <a:lnTo>
                  <a:pt x="1387123" y="72020"/>
                </a:lnTo>
                <a:lnTo>
                  <a:pt x="1504721" y="40510"/>
                </a:lnTo>
                <a:lnTo>
                  <a:pt x="1454321" y="40510"/>
                </a:lnTo>
                <a:lnTo>
                  <a:pt x="1454321" y="31509"/>
                </a:lnTo>
                <a:lnTo>
                  <a:pt x="1504717" y="31509"/>
                </a:lnTo>
                <a:lnTo>
                  <a:pt x="1387123" y="0"/>
                </a:lnTo>
                <a:close/>
              </a:path>
              <a:path w="1522095" h="72389">
                <a:moveTo>
                  <a:pt x="134391" y="31509"/>
                </a:moveTo>
                <a:lnTo>
                  <a:pt x="67194" y="31509"/>
                </a:lnTo>
                <a:lnTo>
                  <a:pt x="67194" y="40510"/>
                </a:lnTo>
                <a:lnTo>
                  <a:pt x="134391" y="40510"/>
                </a:lnTo>
                <a:lnTo>
                  <a:pt x="134391" y="31509"/>
                </a:lnTo>
                <a:close/>
              </a:path>
              <a:path w="1522095" h="72389">
                <a:moveTo>
                  <a:pt x="1387123" y="31509"/>
                </a:moveTo>
                <a:lnTo>
                  <a:pt x="134391" y="31509"/>
                </a:lnTo>
                <a:lnTo>
                  <a:pt x="134391" y="40510"/>
                </a:lnTo>
                <a:lnTo>
                  <a:pt x="1387123" y="40510"/>
                </a:lnTo>
                <a:lnTo>
                  <a:pt x="1387123" y="31509"/>
                </a:lnTo>
                <a:close/>
              </a:path>
              <a:path w="1522095" h="72389">
                <a:moveTo>
                  <a:pt x="1504717" y="31509"/>
                </a:moveTo>
                <a:lnTo>
                  <a:pt x="1454321" y="31509"/>
                </a:lnTo>
                <a:lnTo>
                  <a:pt x="1454321" y="40510"/>
                </a:lnTo>
                <a:lnTo>
                  <a:pt x="1504721" y="40510"/>
                </a:lnTo>
                <a:lnTo>
                  <a:pt x="1521514" y="36010"/>
                </a:lnTo>
                <a:lnTo>
                  <a:pt x="1504717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42960" y="4079148"/>
            <a:ext cx="1389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b=250mm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1119" y="2277298"/>
            <a:ext cx="1527175" cy="0"/>
          </a:xfrm>
          <a:custGeom>
            <a:avLst/>
            <a:gdLst/>
            <a:ahLst/>
            <a:cxnLst/>
            <a:rect l="l" t="t" r="r" b="b"/>
            <a:pathLst>
              <a:path w="1527175" h="0">
                <a:moveTo>
                  <a:pt x="0" y="0"/>
                </a:moveTo>
                <a:lnTo>
                  <a:pt x="152664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41034" y="401092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 h="0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1748" y="2277298"/>
            <a:ext cx="72390" cy="1730375"/>
          </a:xfrm>
          <a:custGeom>
            <a:avLst/>
            <a:gdLst/>
            <a:ahLst/>
            <a:cxnLst/>
            <a:rect l="l" t="t" r="r" b="b"/>
            <a:pathLst>
              <a:path w="72390" h="1730375">
                <a:moveTo>
                  <a:pt x="31511" y="1595948"/>
                </a:moveTo>
                <a:lnTo>
                  <a:pt x="0" y="1595948"/>
                </a:lnTo>
                <a:lnTo>
                  <a:pt x="36010" y="1730339"/>
                </a:lnTo>
                <a:lnTo>
                  <a:pt x="54015" y="1663146"/>
                </a:lnTo>
                <a:lnTo>
                  <a:pt x="31511" y="1663146"/>
                </a:lnTo>
                <a:lnTo>
                  <a:pt x="31511" y="1595948"/>
                </a:lnTo>
                <a:close/>
              </a:path>
              <a:path w="72390" h="1730375">
                <a:moveTo>
                  <a:pt x="40510" y="67194"/>
                </a:moveTo>
                <a:lnTo>
                  <a:pt x="31511" y="67194"/>
                </a:lnTo>
                <a:lnTo>
                  <a:pt x="31511" y="1663146"/>
                </a:lnTo>
                <a:lnTo>
                  <a:pt x="40510" y="1663146"/>
                </a:lnTo>
                <a:lnTo>
                  <a:pt x="40510" y="67194"/>
                </a:lnTo>
                <a:close/>
              </a:path>
              <a:path w="72390" h="1730375">
                <a:moveTo>
                  <a:pt x="72021" y="1595948"/>
                </a:moveTo>
                <a:lnTo>
                  <a:pt x="40510" y="1595948"/>
                </a:lnTo>
                <a:lnTo>
                  <a:pt x="40510" y="1663146"/>
                </a:lnTo>
                <a:lnTo>
                  <a:pt x="54015" y="1663146"/>
                </a:lnTo>
                <a:lnTo>
                  <a:pt x="72021" y="1595948"/>
                </a:lnTo>
                <a:close/>
              </a:path>
              <a:path w="72390" h="1730375">
                <a:moveTo>
                  <a:pt x="36010" y="0"/>
                </a:moveTo>
                <a:lnTo>
                  <a:pt x="0" y="134391"/>
                </a:lnTo>
                <a:lnTo>
                  <a:pt x="31511" y="134391"/>
                </a:lnTo>
                <a:lnTo>
                  <a:pt x="31511" y="67194"/>
                </a:lnTo>
                <a:lnTo>
                  <a:pt x="54015" y="67194"/>
                </a:lnTo>
                <a:lnTo>
                  <a:pt x="36010" y="0"/>
                </a:lnTo>
                <a:close/>
              </a:path>
              <a:path w="72390" h="1730375">
                <a:moveTo>
                  <a:pt x="54015" y="67194"/>
                </a:moveTo>
                <a:lnTo>
                  <a:pt x="40510" y="67194"/>
                </a:lnTo>
                <a:lnTo>
                  <a:pt x="40510" y="134391"/>
                </a:lnTo>
                <a:lnTo>
                  <a:pt x="72021" y="134391"/>
                </a:lnTo>
                <a:lnTo>
                  <a:pt x="54015" y="6719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41850" y="2548608"/>
            <a:ext cx="1525905" cy="1450975"/>
          </a:xfrm>
          <a:custGeom>
            <a:avLst/>
            <a:gdLst/>
            <a:ahLst/>
            <a:cxnLst/>
            <a:rect l="l" t="t" r="r" b="b"/>
            <a:pathLst>
              <a:path w="1525904" h="1450975">
                <a:moveTo>
                  <a:pt x="762854" y="0"/>
                </a:moveTo>
                <a:lnTo>
                  <a:pt x="1144282" y="725476"/>
                </a:lnTo>
                <a:lnTo>
                  <a:pt x="1525709" y="1450952"/>
                </a:lnTo>
                <a:lnTo>
                  <a:pt x="762854" y="1450952"/>
                </a:lnTo>
                <a:lnTo>
                  <a:pt x="0" y="1450952"/>
                </a:lnTo>
                <a:lnTo>
                  <a:pt x="381427" y="725476"/>
                </a:lnTo>
                <a:lnTo>
                  <a:pt x="762854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40411" y="4004500"/>
            <a:ext cx="1526540" cy="3511550"/>
          </a:xfrm>
          <a:custGeom>
            <a:avLst/>
            <a:gdLst/>
            <a:ahLst/>
            <a:cxnLst/>
            <a:rect l="l" t="t" r="r" b="b"/>
            <a:pathLst>
              <a:path w="1526539" h="3511550">
                <a:moveTo>
                  <a:pt x="0" y="0"/>
                </a:moveTo>
                <a:lnTo>
                  <a:pt x="1526410" y="0"/>
                </a:lnTo>
                <a:lnTo>
                  <a:pt x="1526410" y="3511515"/>
                </a:lnTo>
                <a:lnTo>
                  <a:pt x="0" y="3511515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33775" y="4213169"/>
            <a:ext cx="939765" cy="939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67541" y="4976017"/>
            <a:ext cx="3784600" cy="977900"/>
          </a:xfrm>
          <a:custGeom>
            <a:avLst/>
            <a:gdLst/>
            <a:ahLst/>
            <a:cxnLst/>
            <a:rect l="l" t="t" r="r" b="b"/>
            <a:pathLst>
              <a:path w="3784600" h="977900">
                <a:moveTo>
                  <a:pt x="0" y="0"/>
                </a:moveTo>
                <a:lnTo>
                  <a:pt x="3416306" y="0"/>
                </a:lnTo>
                <a:lnTo>
                  <a:pt x="3784603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67548" y="5953917"/>
            <a:ext cx="3594100" cy="1562100"/>
          </a:xfrm>
          <a:custGeom>
            <a:avLst/>
            <a:gdLst/>
            <a:ahLst/>
            <a:cxnLst/>
            <a:rect l="l" t="t" r="r" b="b"/>
            <a:pathLst>
              <a:path w="3594100" h="1562100">
                <a:moveTo>
                  <a:pt x="0" y="1562105"/>
                </a:moveTo>
                <a:lnTo>
                  <a:pt x="3594103" y="1562105"/>
                </a:lnTo>
                <a:lnTo>
                  <a:pt x="3594103" y="0"/>
                </a:lnTo>
                <a:lnTo>
                  <a:pt x="0" y="0"/>
                </a:lnTo>
                <a:lnTo>
                  <a:pt x="0" y="1562105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45331" y="6314696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6" y="25214"/>
                </a:lnTo>
                <a:lnTo>
                  <a:pt x="204051" y="2967"/>
                </a:lnTo>
                <a:lnTo>
                  <a:pt x="237328" y="0"/>
                </a:lnTo>
                <a:lnTo>
                  <a:pt x="270703" y="2510"/>
                </a:lnTo>
                <a:lnTo>
                  <a:pt x="335793" y="24085"/>
                </a:lnTo>
                <a:lnTo>
                  <a:pt x="395412" y="67936"/>
                </a:lnTo>
                <a:lnTo>
                  <a:pt x="421948" y="98291"/>
                </a:lnTo>
                <a:lnTo>
                  <a:pt x="445651" y="134307"/>
                </a:lnTo>
                <a:lnTo>
                  <a:pt x="466031" y="176012"/>
                </a:lnTo>
                <a:lnTo>
                  <a:pt x="482601" y="223439"/>
                </a:lnTo>
                <a:lnTo>
                  <a:pt x="482601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9493" y="6314696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7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4" y="24085"/>
                </a:lnTo>
                <a:lnTo>
                  <a:pt x="395413" y="67936"/>
                </a:lnTo>
                <a:lnTo>
                  <a:pt x="421949" y="98291"/>
                </a:lnTo>
                <a:lnTo>
                  <a:pt x="445652" y="134307"/>
                </a:lnTo>
                <a:lnTo>
                  <a:pt x="466032" y="176012"/>
                </a:lnTo>
                <a:lnTo>
                  <a:pt x="482602" y="223439"/>
                </a:lnTo>
                <a:lnTo>
                  <a:pt x="482602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33656" y="6314696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7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4" y="24085"/>
                </a:lnTo>
                <a:lnTo>
                  <a:pt x="395413" y="67936"/>
                </a:lnTo>
                <a:lnTo>
                  <a:pt x="421949" y="98291"/>
                </a:lnTo>
                <a:lnTo>
                  <a:pt x="445652" y="134307"/>
                </a:lnTo>
                <a:lnTo>
                  <a:pt x="466032" y="176012"/>
                </a:lnTo>
                <a:lnTo>
                  <a:pt x="482602" y="223439"/>
                </a:lnTo>
                <a:lnTo>
                  <a:pt x="482602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27819" y="6314696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6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3" y="24085"/>
                </a:lnTo>
                <a:lnTo>
                  <a:pt x="395412" y="67936"/>
                </a:lnTo>
                <a:lnTo>
                  <a:pt x="421948" y="98291"/>
                </a:lnTo>
                <a:lnTo>
                  <a:pt x="445651" y="134307"/>
                </a:lnTo>
                <a:lnTo>
                  <a:pt x="466031" y="176012"/>
                </a:lnTo>
                <a:lnTo>
                  <a:pt x="482601" y="223439"/>
                </a:lnTo>
                <a:lnTo>
                  <a:pt x="482601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21982" y="6314696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6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3" y="24085"/>
                </a:lnTo>
                <a:lnTo>
                  <a:pt x="395412" y="67936"/>
                </a:lnTo>
                <a:lnTo>
                  <a:pt x="421948" y="98291"/>
                </a:lnTo>
                <a:lnTo>
                  <a:pt x="445651" y="134307"/>
                </a:lnTo>
                <a:lnTo>
                  <a:pt x="466031" y="176012"/>
                </a:lnTo>
                <a:lnTo>
                  <a:pt x="482601" y="223439"/>
                </a:lnTo>
                <a:lnTo>
                  <a:pt x="482601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538474" y="2470981"/>
            <a:ext cx="441959" cy="1389380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h=300mm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132" y="3304727"/>
            <a:ext cx="994410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36830">
              <a:lnSpc>
                <a:spcPts val="1789"/>
              </a:lnSpc>
              <a:spcBef>
                <a:spcPts val="265"/>
              </a:spcBef>
            </a:pP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SQUARE  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PY</a:t>
            </a:r>
            <a:r>
              <a:rPr dirty="0" sz="1600" spc="5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AM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96049" y="4014029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 h="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7999">
            <a:solidFill>
              <a:srgbClr val="E4134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21352" y="2545477"/>
            <a:ext cx="2835275" cy="0"/>
          </a:xfrm>
          <a:custGeom>
            <a:avLst/>
            <a:gdLst/>
            <a:ahLst/>
            <a:cxnLst/>
            <a:rect l="l" t="t" r="r" b="b"/>
            <a:pathLst>
              <a:path w="2835275" h="0">
                <a:moveTo>
                  <a:pt x="0" y="0"/>
                </a:moveTo>
                <a:lnTo>
                  <a:pt x="2835266" y="0"/>
                </a:lnTo>
              </a:path>
            </a:pathLst>
          </a:custGeom>
          <a:ln w="17999">
            <a:solidFill>
              <a:srgbClr val="E4134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5885" y="2095185"/>
            <a:ext cx="1659889" cy="685800"/>
          </a:xfrm>
          <a:custGeom>
            <a:avLst/>
            <a:gdLst/>
            <a:ahLst/>
            <a:cxnLst/>
            <a:rect l="l" t="t" r="r" b="b"/>
            <a:pathLst>
              <a:path w="1659889" h="685800">
                <a:moveTo>
                  <a:pt x="1703" y="332038"/>
                </a:moveTo>
                <a:lnTo>
                  <a:pt x="914" y="332737"/>
                </a:lnTo>
                <a:lnTo>
                  <a:pt x="703" y="332957"/>
                </a:lnTo>
                <a:lnTo>
                  <a:pt x="331" y="333208"/>
                </a:lnTo>
                <a:lnTo>
                  <a:pt x="284" y="334105"/>
                </a:lnTo>
                <a:lnTo>
                  <a:pt x="0" y="334868"/>
                </a:lnTo>
                <a:lnTo>
                  <a:pt x="468" y="335641"/>
                </a:lnTo>
                <a:lnTo>
                  <a:pt x="792405" y="672249"/>
                </a:lnTo>
                <a:lnTo>
                  <a:pt x="825541" y="685429"/>
                </a:lnTo>
                <a:lnTo>
                  <a:pt x="826419" y="685609"/>
                </a:lnTo>
                <a:lnTo>
                  <a:pt x="828909" y="684787"/>
                </a:lnTo>
                <a:lnTo>
                  <a:pt x="861253" y="672249"/>
                </a:lnTo>
                <a:lnTo>
                  <a:pt x="827319" y="672249"/>
                </a:lnTo>
                <a:lnTo>
                  <a:pt x="824007" y="672213"/>
                </a:lnTo>
                <a:lnTo>
                  <a:pt x="825575" y="671589"/>
                </a:lnTo>
                <a:lnTo>
                  <a:pt x="822352" y="670371"/>
                </a:lnTo>
                <a:lnTo>
                  <a:pt x="91559" y="371430"/>
                </a:lnTo>
                <a:lnTo>
                  <a:pt x="1797" y="335969"/>
                </a:lnTo>
                <a:lnTo>
                  <a:pt x="1562" y="335808"/>
                </a:lnTo>
                <a:lnTo>
                  <a:pt x="1296" y="335480"/>
                </a:lnTo>
                <a:lnTo>
                  <a:pt x="1012" y="335274"/>
                </a:lnTo>
                <a:lnTo>
                  <a:pt x="990" y="334627"/>
                </a:lnTo>
                <a:lnTo>
                  <a:pt x="774" y="334062"/>
                </a:lnTo>
                <a:lnTo>
                  <a:pt x="1108" y="333481"/>
                </a:lnTo>
                <a:lnTo>
                  <a:pt x="1212" y="332957"/>
                </a:lnTo>
                <a:lnTo>
                  <a:pt x="2052" y="332282"/>
                </a:lnTo>
                <a:lnTo>
                  <a:pt x="1703" y="332038"/>
                </a:lnTo>
                <a:close/>
              </a:path>
              <a:path w="1659889" h="685800">
                <a:moveTo>
                  <a:pt x="1630544" y="350920"/>
                </a:moveTo>
                <a:lnTo>
                  <a:pt x="825575" y="671589"/>
                </a:lnTo>
                <a:lnTo>
                  <a:pt x="826721" y="672023"/>
                </a:lnTo>
                <a:lnTo>
                  <a:pt x="827153" y="672101"/>
                </a:lnTo>
                <a:lnTo>
                  <a:pt x="827319" y="672249"/>
                </a:lnTo>
                <a:lnTo>
                  <a:pt x="861253" y="672249"/>
                </a:lnTo>
                <a:lnTo>
                  <a:pt x="1652511" y="361702"/>
                </a:lnTo>
                <a:lnTo>
                  <a:pt x="1654815" y="360734"/>
                </a:lnTo>
                <a:lnTo>
                  <a:pt x="1656276" y="359567"/>
                </a:lnTo>
                <a:lnTo>
                  <a:pt x="1657742" y="357544"/>
                </a:lnTo>
                <a:lnTo>
                  <a:pt x="1657941" y="357238"/>
                </a:lnTo>
                <a:lnTo>
                  <a:pt x="1645747" y="357238"/>
                </a:lnTo>
                <a:lnTo>
                  <a:pt x="1630544" y="350920"/>
                </a:lnTo>
                <a:close/>
              </a:path>
              <a:path w="1659889" h="685800">
                <a:moveTo>
                  <a:pt x="825575" y="671589"/>
                </a:moveTo>
                <a:lnTo>
                  <a:pt x="824007" y="672213"/>
                </a:lnTo>
                <a:lnTo>
                  <a:pt x="824576" y="671997"/>
                </a:lnTo>
                <a:lnTo>
                  <a:pt x="825055" y="671915"/>
                </a:lnTo>
                <a:lnTo>
                  <a:pt x="825663" y="671915"/>
                </a:lnTo>
                <a:lnTo>
                  <a:pt x="825893" y="671871"/>
                </a:lnTo>
                <a:lnTo>
                  <a:pt x="826322" y="671871"/>
                </a:lnTo>
                <a:lnTo>
                  <a:pt x="825575" y="671589"/>
                </a:lnTo>
                <a:close/>
              </a:path>
              <a:path w="1659889" h="685800">
                <a:moveTo>
                  <a:pt x="825893" y="671871"/>
                </a:moveTo>
                <a:lnTo>
                  <a:pt x="825663" y="671915"/>
                </a:lnTo>
                <a:lnTo>
                  <a:pt x="825055" y="671915"/>
                </a:lnTo>
                <a:lnTo>
                  <a:pt x="824509" y="672023"/>
                </a:lnTo>
                <a:lnTo>
                  <a:pt x="824007" y="672213"/>
                </a:lnTo>
                <a:lnTo>
                  <a:pt x="827225" y="672213"/>
                </a:lnTo>
                <a:lnTo>
                  <a:pt x="826721" y="672023"/>
                </a:lnTo>
                <a:lnTo>
                  <a:pt x="825893" y="671871"/>
                </a:lnTo>
                <a:close/>
              </a:path>
              <a:path w="1659889" h="685800">
                <a:moveTo>
                  <a:pt x="826322" y="671871"/>
                </a:moveTo>
                <a:lnTo>
                  <a:pt x="825893" y="671871"/>
                </a:lnTo>
                <a:lnTo>
                  <a:pt x="826721" y="672023"/>
                </a:lnTo>
                <a:lnTo>
                  <a:pt x="826322" y="671871"/>
                </a:lnTo>
                <a:close/>
              </a:path>
              <a:path w="1659889" h="685800">
                <a:moveTo>
                  <a:pt x="1645855" y="344868"/>
                </a:moveTo>
                <a:lnTo>
                  <a:pt x="1630544" y="350920"/>
                </a:lnTo>
                <a:lnTo>
                  <a:pt x="1645747" y="357238"/>
                </a:lnTo>
                <a:lnTo>
                  <a:pt x="1644432" y="356662"/>
                </a:lnTo>
                <a:lnTo>
                  <a:pt x="1643561" y="355927"/>
                </a:lnTo>
                <a:lnTo>
                  <a:pt x="1642748" y="354747"/>
                </a:lnTo>
                <a:lnTo>
                  <a:pt x="1641981" y="353527"/>
                </a:lnTo>
                <a:lnTo>
                  <a:pt x="1641671" y="352520"/>
                </a:lnTo>
                <a:lnTo>
                  <a:pt x="1641683" y="349545"/>
                </a:lnTo>
                <a:lnTo>
                  <a:pt x="1642021" y="348533"/>
                </a:lnTo>
                <a:lnTo>
                  <a:pt x="1642809" y="347305"/>
                </a:lnTo>
                <a:lnTo>
                  <a:pt x="1643659" y="346135"/>
                </a:lnTo>
                <a:lnTo>
                  <a:pt x="1644519" y="345431"/>
                </a:lnTo>
                <a:lnTo>
                  <a:pt x="1645855" y="344868"/>
                </a:lnTo>
                <a:close/>
              </a:path>
              <a:path w="1659889" h="685800">
                <a:moveTo>
                  <a:pt x="1657913" y="344868"/>
                </a:moveTo>
                <a:lnTo>
                  <a:pt x="1645855" y="344868"/>
                </a:lnTo>
                <a:lnTo>
                  <a:pt x="1644519" y="345431"/>
                </a:lnTo>
                <a:lnTo>
                  <a:pt x="1641671" y="352520"/>
                </a:lnTo>
                <a:lnTo>
                  <a:pt x="1641981" y="353527"/>
                </a:lnTo>
                <a:lnTo>
                  <a:pt x="1642748" y="354747"/>
                </a:lnTo>
                <a:lnTo>
                  <a:pt x="1643561" y="355927"/>
                </a:lnTo>
                <a:lnTo>
                  <a:pt x="1644432" y="356662"/>
                </a:lnTo>
                <a:lnTo>
                  <a:pt x="1645747" y="357238"/>
                </a:lnTo>
                <a:lnTo>
                  <a:pt x="1657941" y="357238"/>
                </a:lnTo>
                <a:lnTo>
                  <a:pt x="1659103" y="355448"/>
                </a:lnTo>
                <a:lnTo>
                  <a:pt x="1659665" y="353653"/>
                </a:lnTo>
                <a:lnTo>
                  <a:pt x="1659656" y="348533"/>
                </a:lnTo>
                <a:lnTo>
                  <a:pt x="1659171" y="346859"/>
                </a:lnTo>
                <a:lnTo>
                  <a:pt x="1657913" y="344868"/>
                </a:lnTo>
                <a:close/>
              </a:path>
              <a:path w="1659889" h="685800">
                <a:moveTo>
                  <a:pt x="859162" y="13237"/>
                </a:moveTo>
                <a:lnTo>
                  <a:pt x="827175" y="13237"/>
                </a:lnTo>
                <a:lnTo>
                  <a:pt x="825516" y="13886"/>
                </a:lnTo>
                <a:lnTo>
                  <a:pt x="1590077" y="334105"/>
                </a:lnTo>
                <a:lnTo>
                  <a:pt x="1630544" y="350920"/>
                </a:lnTo>
                <a:lnTo>
                  <a:pt x="1645855" y="344868"/>
                </a:lnTo>
                <a:lnTo>
                  <a:pt x="1657913" y="344868"/>
                </a:lnTo>
                <a:lnTo>
                  <a:pt x="1656435" y="342727"/>
                </a:lnTo>
                <a:lnTo>
                  <a:pt x="1654959" y="341516"/>
                </a:lnTo>
                <a:lnTo>
                  <a:pt x="1652684" y="340516"/>
                </a:lnTo>
                <a:lnTo>
                  <a:pt x="1632750" y="332233"/>
                </a:lnTo>
                <a:lnTo>
                  <a:pt x="859162" y="13237"/>
                </a:lnTo>
                <a:close/>
              </a:path>
              <a:path w="1659889" h="685800">
                <a:moveTo>
                  <a:pt x="825116" y="0"/>
                </a:moveTo>
                <a:lnTo>
                  <a:pt x="822730" y="453"/>
                </a:lnTo>
                <a:lnTo>
                  <a:pt x="822247" y="755"/>
                </a:lnTo>
                <a:lnTo>
                  <a:pt x="789978" y="13535"/>
                </a:lnTo>
                <a:lnTo>
                  <a:pt x="276983" y="212163"/>
                </a:lnTo>
                <a:lnTo>
                  <a:pt x="178064" y="252856"/>
                </a:lnTo>
                <a:lnTo>
                  <a:pt x="130853" y="273041"/>
                </a:lnTo>
                <a:lnTo>
                  <a:pt x="85566" y="293039"/>
                </a:lnTo>
                <a:lnTo>
                  <a:pt x="42519" y="312790"/>
                </a:lnTo>
                <a:lnTo>
                  <a:pt x="2030" y="332233"/>
                </a:lnTo>
                <a:lnTo>
                  <a:pt x="9945" y="329760"/>
                </a:lnTo>
                <a:lnTo>
                  <a:pt x="32028" y="321674"/>
                </a:lnTo>
                <a:lnTo>
                  <a:pt x="825516" y="13886"/>
                </a:lnTo>
                <a:lnTo>
                  <a:pt x="823899" y="13207"/>
                </a:lnTo>
                <a:lnTo>
                  <a:pt x="859091" y="13207"/>
                </a:lnTo>
                <a:lnTo>
                  <a:pt x="827895" y="341"/>
                </a:lnTo>
                <a:lnTo>
                  <a:pt x="826916" y="139"/>
                </a:lnTo>
                <a:lnTo>
                  <a:pt x="825660" y="111"/>
                </a:lnTo>
                <a:lnTo>
                  <a:pt x="825116" y="0"/>
                </a:lnTo>
                <a:close/>
              </a:path>
              <a:path w="1659889" h="685800">
                <a:moveTo>
                  <a:pt x="823899" y="13207"/>
                </a:moveTo>
                <a:lnTo>
                  <a:pt x="825516" y="13886"/>
                </a:lnTo>
                <a:lnTo>
                  <a:pt x="826412" y="13535"/>
                </a:lnTo>
                <a:lnTo>
                  <a:pt x="824936" y="13521"/>
                </a:lnTo>
                <a:lnTo>
                  <a:pt x="824457" y="13435"/>
                </a:lnTo>
                <a:lnTo>
                  <a:pt x="823899" y="13207"/>
                </a:lnTo>
                <a:close/>
              </a:path>
              <a:path w="1659889" h="685800">
                <a:moveTo>
                  <a:pt x="859091" y="13207"/>
                </a:moveTo>
                <a:lnTo>
                  <a:pt x="823899" y="13207"/>
                </a:lnTo>
                <a:lnTo>
                  <a:pt x="824513" y="13445"/>
                </a:lnTo>
                <a:lnTo>
                  <a:pt x="824936" y="13521"/>
                </a:lnTo>
                <a:lnTo>
                  <a:pt x="826135" y="13535"/>
                </a:lnTo>
                <a:lnTo>
                  <a:pt x="826648" y="13435"/>
                </a:lnTo>
                <a:lnTo>
                  <a:pt x="827175" y="13237"/>
                </a:lnTo>
                <a:lnTo>
                  <a:pt x="859162" y="13237"/>
                </a:lnTo>
                <a:close/>
              </a:path>
              <a:path w="1659889" h="685800">
                <a:moveTo>
                  <a:pt x="827175" y="13237"/>
                </a:moveTo>
                <a:lnTo>
                  <a:pt x="826621" y="13445"/>
                </a:lnTo>
                <a:lnTo>
                  <a:pt x="826135" y="13535"/>
                </a:lnTo>
                <a:lnTo>
                  <a:pt x="826448" y="13521"/>
                </a:lnTo>
                <a:lnTo>
                  <a:pt x="827175" y="13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66309" y="1039752"/>
            <a:ext cx="861694" cy="1732914"/>
          </a:xfrm>
          <a:custGeom>
            <a:avLst/>
            <a:gdLst/>
            <a:ahLst/>
            <a:cxnLst/>
            <a:rect l="l" t="t" r="r" b="b"/>
            <a:pathLst>
              <a:path w="861694" h="1732914">
                <a:moveTo>
                  <a:pt x="36318" y="1732222"/>
                </a:moveTo>
                <a:lnTo>
                  <a:pt x="35283" y="1732222"/>
                </a:lnTo>
                <a:lnTo>
                  <a:pt x="35787" y="1732356"/>
                </a:lnTo>
                <a:lnTo>
                  <a:pt x="36318" y="1732222"/>
                </a:lnTo>
                <a:close/>
              </a:path>
              <a:path w="861694" h="1732914">
                <a:moveTo>
                  <a:pt x="10384" y="0"/>
                </a:moveTo>
                <a:lnTo>
                  <a:pt x="0" y="8722"/>
                </a:lnTo>
                <a:lnTo>
                  <a:pt x="82" y="17463"/>
                </a:lnTo>
                <a:lnTo>
                  <a:pt x="807" y="61525"/>
                </a:lnTo>
                <a:lnTo>
                  <a:pt x="1667" y="116430"/>
                </a:lnTo>
                <a:lnTo>
                  <a:pt x="2588" y="178610"/>
                </a:lnTo>
                <a:lnTo>
                  <a:pt x="3786" y="262978"/>
                </a:lnTo>
                <a:lnTo>
                  <a:pt x="5138" y="364039"/>
                </a:lnTo>
                <a:lnTo>
                  <a:pt x="9062" y="668103"/>
                </a:lnTo>
                <a:lnTo>
                  <a:pt x="10546" y="777105"/>
                </a:lnTo>
                <a:lnTo>
                  <a:pt x="11911" y="871166"/>
                </a:lnTo>
                <a:lnTo>
                  <a:pt x="12692" y="921933"/>
                </a:lnTo>
                <a:lnTo>
                  <a:pt x="13570" y="976268"/>
                </a:lnTo>
                <a:lnTo>
                  <a:pt x="14367" y="1023435"/>
                </a:lnTo>
                <a:lnTo>
                  <a:pt x="15270" y="1074160"/>
                </a:lnTo>
                <a:lnTo>
                  <a:pt x="16221" y="1124862"/>
                </a:lnTo>
                <a:lnTo>
                  <a:pt x="17226" y="1175536"/>
                </a:lnTo>
                <a:lnTo>
                  <a:pt x="18289" y="1226178"/>
                </a:lnTo>
                <a:lnTo>
                  <a:pt x="19508" y="1280775"/>
                </a:lnTo>
                <a:lnTo>
                  <a:pt x="20605" y="1327343"/>
                </a:lnTo>
                <a:lnTo>
                  <a:pt x="21866" y="1377857"/>
                </a:lnTo>
                <a:lnTo>
                  <a:pt x="23282" y="1431140"/>
                </a:lnTo>
                <a:lnTo>
                  <a:pt x="24619" y="1478725"/>
                </a:lnTo>
                <a:lnTo>
                  <a:pt x="26119" y="1529070"/>
                </a:lnTo>
                <a:lnTo>
                  <a:pt x="27706" y="1579349"/>
                </a:lnTo>
                <a:lnTo>
                  <a:pt x="29577" y="1634930"/>
                </a:lnTo>
                <a:lnTo>
                  <a:pt x="31163" y="1679690"/>
                </a:lnTo>
                <a:lnTo>
                  <a:pt x="33065" y="1730433"/>
                </a:lnTo>
                <a:lnTo>
                  <a:pt x="33267" y="1730512"/>
                </a:lnTo>
                <a:lnTo>
                  <a:pt x="33548" y="1731412"/>
                </a:lnTo>
                <a:lnTo>
                  <a:pt x="34141" y="1731726"/>
                </a:lnTo>
                <a:lnTo>
                  <a:pt x="34663" y="1732233"/>
                </a:lnTo>
                <a:lnTo>
                  <a:pt x="35283" y="1732222"/>
                </a:lnTo>
                <a:lnTo>
                  <a:pt x="36318" y="1732222"/>
                </a:lnTo>
                <a:lnTo>
                  <a:pt x="36823" y="1732095"/>
                </a:lnTo>
                <a:lnTo>
                  <a:pt x="36745" y="1731916"/>
                </a:lnTo>
                <a:lnTo>
                  <a:pt x="35326" y="1731879"/>
                </a:lnTo>
                <a:lnTo>
                  <a:pt x="34919" y="1731538"/>
                </a:lnTo>
                <a:lnTo>
                  <a:pt x="34425" y="1731322"/>
                </a:lnTo>
                <a:lnTo>
                  <a:pt x="34231" y="1730861"/>
                </a:lnTo>
                <a:lnTo>
                  <a:pt x="33994" y="1730566"/>
                </a:lnTo>
                <a:lnTo>
                  <a:pt x="33966" y="1730433"/>
                </a:lnTo>
                <a:lnTo>
                  <a:pt x="33901" y="1729664"/>
                </a:lnTo>
                <a:lnTo>
                  <a:pt x="34216" y="1725137"/>
                </a:lnTo>
                <a:lnTo>
                  <a:pt x="34384" y="1714979"/>
                </a:lnTo>
                <a:lnTo>
                  <a:pt x="34507" y="1694561"/>
                </a:lnTo>
                <a:lnTo>
                  <a:pt x="34394" y="1634736"/>
                </a:lnTo>
                <a:lnTo>
                  <a:pt x="33864" y="1546103"/>
                </a:lnTo>
                <a:lnTo>
                  <a:pt x="32625" y="1394648"/>
                </a:lnTo>
                <a:lnTo>
                  <a:pt x="31455" y="1270542"/>
                </a:lnTo>
                <a:lnTo>
                  <a:pt x="29980" y="1124862"/>
                </a:lnTo>
                <a:lnTo>
                  <a:pt x="27432" y="888585"/>
                </a:lnTo>
                <a:lnTo>
                  <a:pt x="25977" y="757641"/>
                </a:lnTo>
                <a:lnTo>
                  <a:pt x="22980" y="497274"/>
                </a:lnTo>
                <a:lnTo>
                  <a:pt x="18267" y="106195"/>
                </a:lnTo>
                <a:lnTo>
                  <a:pt x="17351" y="33772"/>
                </a:lnTo>
                <a:lnTo>
                  <a:pt x="5622" y="14373"/>
                </a:lnTo>
                <a:lnTo>
                  <a:pt x="16173" y="14373"/>
                </a:lnTo>
                <a:lnTo>
                  <a:pt x="16689" y="13647"/>
                </a:lnTo>
                <a:lnTo>
                  <a:pt x="17056" y="12523"/>
                </a:lnTo>
                <a:lnTo>
                  <a:pt x="17063" y="11073"/>
                </a:lnTo>
                <a:lnTo>
                  <a:pt x="23657" y="11073"/>
                </a:lnTo>
                <a:lnTo>
                  <a:pt x="12448" y="82"/>
                </a:lnTo>
                <a:lnTo>
                  <a:pt x="10384" y="0"/>
                </a:lnTo>
                <a:close/>
              </a:path>
              <a:path w="861694" h="1732914">
                <a:moveTo>
                  <a:pt x="23657" y="11073"/>
                </a:moveTo>
                <a:lnTo>
                  <a:pt x="17063" y="11073"/>
                </a:lnTo>
                <a:lnTo>
                  <a:pt x="17351" y="33772"/>
                </a:lnTo>
                <a:lnTo>
                  <a:pt x="307608" y="512170"/>
                </a:lnTo>
                <a:lnTo>
                  <a:pt x="853843" y="1405321"/>
                </a:lnTo>
                <a:lnTo>
                  <a:pt x="818080" y="1417168"/>
                </a:lnTo>
                <a:lnTo>
                  <a:pt x="777645" y="1431140"/>
                </a:lnTo>
                <a:lnTo>
                  <a:pt x="685267" y="1464494"/>
                </a:lnTo>
                <a:lnTo>
                  <a:pt x="581723" y="1503458"/>
                </a:lnTo>
                <a:lnTo>
                  <a:pt x="416443" y="1568205"/>
                </a:lnTo>
                <a:lnTo>
                  <a:pt x="254249" y="1634736"/>
                </a:lnTo>
                <a:lnTo>
                  <a:pt x="156193" y="1676869"/>
                </a:lnTo>
                <a:lnTo>
                  <a:pt x="112067" y="1696547"/>
                </a:lnTo>
                <a:lnTo>
                  <a:pt x="72045" y="1714979"/>
                </a:lnTo>
                <a:lnTo>
                  <a:pt x="36755" y="1731923"/>
                </a:lnTo>
                <a:lnTo>
                  <a:pt x="43850" y="1729664"/>
                </a:lnTo>
                <a:lnTo>
                  <a:pt x="63699" y="1722275"/>
                </a:lnTo>
                <a:lnTo>
                  <a:pt x="861382" y="1407848"/>
                </a:lnTo>
                <a:lnTo>
                  <a:pt x="839045" y="1365834"/>
                </a:lnTo>
                <a:lnTo>
                  <a:pt x="816038" y="1323464"/>
                </a:lnTo>
                <a:lnTo>
                  <a:pt x="792413" y="1280775"/>
                </a:lnTo>
                <a:lnTo>
                  <a:pt x="768225" y="1237807"/>
                </a:lnTo>
                <a:lnTo>
                  <a:pt x="743525" y="1194598"/>
                </a:lnTo>
                <a:lnTo>
                  <a:pt x="718369" y="1151185"/>
                </a:lnTo>
                <a:lnTo>
                  <a:pt x="692809" y="1107607"/>
                </a:lnTo>
                <a:lnTo>
                  <a:pt x="666897" y="1063903"/>
                </a:lnTo>
                <a:lnTo>
                  <a:pt x="640689" y="1020110"/>
                </a:lnTo>
                <a:lnTo>
                  <a:pt x="614236" y="976268"/>
                </a:lnTo>
                <a:lnTo>
                  <a:pt x="560813" y="888585"/>
                </a:lnTo>
                <a:lnTo>
                  <a:pt x="348017" y="543501"/>
                </a:lnTo>
                <a:lnTo>
                  <a:pt x="322399" y="501632"/>
                </a:lnTo>
                <a:lnTo>
                  <a:pt x="23657" y="11073"/>
                </a:lnTo>
                <a:close/>
              </a:path>
              <a:path w="861694" h="1732914">
                <a:moveTo>
                  <a:pt x="36727" y="1731905"/>
                </a:moveTo>
                <a:lnTo>
                  <a:pt x="35869" y="1731916"/>
                </a:lnTo>
                <a:lnTo>
                  <a:pt x="36745" y="1731916"/>
                </a:lnTo>
                <a:close/>
              </a:path>
              <a:path w="861694" h="1732914">
                <a:moveTo>
                  <a:pt x="35640" y="1731879"/>
                </a:moveTo>
                <a:lnTo>
                  <a:pt x="35340" y="1731891"/>
                </a:lnTo>
                <a:lnTo>
                  <a:pt x="35711" y="1731891"/>
                </a:lnTo>
                <a:close/>
              </a:path>
              <a:path w="861694" h="1732914">
                <a:moveTo>
                  <a:pt x="5622" y="14373"/>
                </a:moveTo>
                <a:lnTo>
                  <a:pt x="17351" y="33772"/>
                </a:lnTo>
                <a:lnTo>
                  <a:pt x="17144" y="17463"/>
                </a:lnTo>
                <a:lnTo>
                  <a:pt x="11188" y="17463"/>
                </a:lnTo>
                <a:lnTo>
                  <a:pt x="10046" y="17412"/>
                </a:lnTo>
                <a:lnTo>
                  <a:pt x="8657" y="16908"/>
                </a:lnTo>
                <a:lnTo>
                  <a:pt x="7293" y="16336"/>
                </a:lnTo>
                <a:lnTo>
                  <a:pt x="6428" y="15615"/>
                </a:lnTo>
                <a:lnTo>
                  <a:pt x="5622" y="14373"/>
                </a:lnTo>
                <a:close/>
              </a:path>
              <a:path w="861694" h="1732914">
                <a:moveTo>
                  <a:pt x="16173" y="14373"/>
                </a:moveTo>
                <a:lnTo>
                  <a:pt x="5622" y="14373"/>
                </a:lnTo>
                <a:lnTo>
                  <a:pt x="6428" y="15615"/>
                </a:lnTo>
                <a:lnTo>
                  <a:pt x="7293" y="16336"/>
                </a:lnTo>
                <a:lnTo>
                  <a:pt x="8657" y="16908"/>
                </a:lnTo>
                <a:lnTo>
                  <a:pt x="10046" y="17412"/>
                </a:lnTo>
                <a:lnTo>
                  <a:pt x="11188" y="17463"/>
                </a:lnTo>
                <a:lnTo>
                  <a:pt x="12617" y="17089"/>
                </a:lnTo>
                <a:lnTo>
                  <a:pt x="14014" y="16642"/>
                </a:lnTo>
                <a:lnTo>
                  <a:pt x="14950" y="15990"/>
                </a:lnTo>
                <a:lnTo>
                  <a:pt x="15849" y="14831"/>
                </a:lnTo>
                <a:lnTo>
                  <a:pt x="16173" y="14373"/>
                </a:lnTo>
                <a:close/>
              </a:path>
              <a:path w="861694" h="1732914">
                <a:moveTo>
                  <a:pt x="17063" y="11073"/>
                </a:moveTo>
                <a:lnTo>
                  <a:pt x="11188" y="17463"/>
                </a:lnTo>
                <a:lnTo>
                  <a:pt x="17144" y="17463"/>
                </a:lnTo>
                <a:lnTo>
                  <a:pt x="17063" y="11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7707" y="1037535"/>
            <a:ext cx="833755" cy="1736089"/>
          </a:xfrm>
          <a:custGeom>
            <a:avLst/>
            <a:gdLst/>
            <a:ahLst/>
            <a:cxnLst/>
            <a:rect l="l" t="t" r="r" b="b"/>
            <a:pathLst>
              <a:path w="833755" h="1736089">
                <a:moveTo>
                  <a:pt x="828823" y="1735048"/>
                </a:moveTo>
                <a:lnTo>
                  <a:pt x="828715" y="1735239"/>
                </a:lnTo>
                <a:lnTo>
                  <a:pt x="829774" y="1735523"/>
                </a:lnTo>
                <a:lnTo>
                  <a:pt x="830289" y="1735382"/>
                </a:lnTo>
                <a:lnTo>
                  <a:pt x="830948" y="1735382"/>
                </a:lnTo>
                <a:lnTo>
                  <a:pt x="831245" y="1735084"/>
                </a:lnTo>
                <a:lnTo>
                  <a:pt x="829666" y="1735084"/>
                </a:lnTo>
                <a:lnTo>
                  <a:pt x="828823" y="1735048"/>
                </a:lnTo>
                <a:close/>
              </a:path>
              <a:path w="833755" h="1736089">
                <a:moveTo>
                  <a:pt x="830948" y="1735382"/>
                </a:moveTo>
                <a:lnTo>
                  <a:pt x="830289" y="1735382"/>
                </a:lnTo>
                <a:lnTo>
                  <a:pt x="830933" y="1735397"/>
                </a:lnTo>
                <a:close/>
              </a:path>
              <a:path w="833755" h="1736089">
                <a:moveTo>
                  <a:pt x="829932" y="1735033"/>
                </a:moveTo>
                <a:lnTo>
                  <a:pt x="829666" y="1735084"/>
                </a:lnTo>
                <a:lnTo>
                  <a:pt x="831245" y="1735084"/>
                </a:lnTo>
                <a:lnTo>
                  <a:pt x="829932" y="1735033"/>
                </a:lnTo>
                <a:close/>
              </a:path>
              <a:path w="833755" h="1736089">
                <a:moveTo>
                  <a:pt x="803915" y="0"/>
                </a:moveTo>
                <a:lnTo>
                  <a:pt x="697668" y="171279"/>
                </a:lnTo>
                <a:lnTo>
                  <a:pt x="509309" y="495805"/>
                </a:lnTo>
                <a:lnTo>
                  <a:pt x="483828" y="539406"/>
                </a:lnTo>
                <a:lnTo>
                  <a:pt x="298990" y="853219"/>
                </a:lnTo>
                <a:lnTo>
                  <a:pt x="245844" y="944348"/>
                </a:lnTo>
                <a:lnTo>
                  <a:pt x="219507" y="989940"/>
                </a:lnTo>
                <a:lnTo>
                  <a:pt x="193403" y="1035492"/>
                </a:lnTo>
                <a:lnTo>
                  <a:pt x="167593" y="1080963"/>
                </a:lnTo>
                <a:lnTo>
                  <a:pt x="142133" y="1126308"/>
                </a:lnTo>
                <a:lnTo>
                  <a:pt x="117082" y="1171483"/>
                </a:lnTo>
                <a:lnTo>
                  <a:pt x="92498" y="1216447"/>
                </a:lnTo>
                <a:lnTo>
                  <a:pt x="68440" y="1261154"/>
                </a:lnTo>
                <a:lnTo>
                  <a:pt x="44965" y="1305563"/>
                </a:lnTo>
                <a:lnTo>
                  <a:pt x="22132" y="1349629"/>
                </a:lnTo>
                <a:lnTo>
                  <a:pt x="0" y="1393310"/>
                </a:lnTo>
                <a:lnTo>
                  <a:pt x="801700" y="1724855"/>
                </a:lnTo>
                <a:lnTo>
                  <a:pt x="821651" y="1732664"/>
                </a:lnTo>
                <a:lnTo>
                  <a:pt x="828788" y="1735070"/>
                </a:lnTo>
                <a:lnTo>
                  <a:pt x="795272" y="1718273"/>
                </a:lnTo>
                <a:lnTo>
                  <a:pt x="757559" y="1700087"/>
                </a:lnTo>
                <a:lnTo>
                  <a:pt x="716169" y="1680721"/>
                </a:lnTo>
                <a:lnTo>
                  <a:pt x="624439" y="1639282"/>
                </a:lnTo>
                <a:lnTo>
                  <a:pt x="472270" y="1573496"/>
                </a:lnTo>
                <a:lnTo>
                  <a:pt x="315093" y="1508373"/>
                </a:lnTo>
                <a:lnTo>
                  <a:pt x="166953" y="1449555"/>
                </a:lnTo>
                <a:lnTo>
                  <a:pt x="80147" y="1416633"/>
                </a:lnTo>
                <a:lnTo>
                  <a:pt x="41892" y="1402686"/>
                </a:lnTo>
                <a:lnTo>
                  <a:pt x="7760" y="1390694"/>
                </a:lnTo>
                <a:lnTo>
                  <a:pt x="524325" y="506021"/>
                </a:lnTo>
                <a:lnTo>
                  <a:pt x="718567" y="171109"/>
                </a:lnTo>
                <a:lnTo>
                  <a:pt x="797899" y="33683"/>
                </a:lnTo>
                <a:lnTo>
                  <a:pt x="797518" y="11289"/>
                </a:lnTo>
                <a:lnTo>
                  <a:pt x="814657" y="11289"/>
                </a:lnTo>
                <a:lnTo>
                  <a:pt x="806457" y="589"/>
                </a:lnTo>
                <a:lnTo>
                  <a:pt x="803915" y="0"/>
                </a:lnTo>
                <a:close/>
              </a:path>
              <a:path w="833755" h="1736089">
                <a:moveTo>
                  <a:pt x="814697" y="14316"/>
                </a:moveTo>
                <a:lnTo>
                  <a:pt x="809075" y="14316"/>
                </a:lnTo>
                <a:lnTo>
                  <a:pt x="797899" y="33683"/>
                </a:lnTo>
                <a:lnTo>
                  <a:pt x="800248" y="171279"/>
                </a:lnTo>
                <a:lnTo>
                  <a:pt x="806012" y="498780"/>
                </a:lnTo>
                <a:lnTo>
                  <a:pt x="811083" y="779036"/>
                </a:lnTo>
                <a:lnTo>
                  <a:pt x="815124" y="996588"/>
                </a:lnTo>
                <a:lnTo>
                  <a:pt x="817823" y="1138299"/>
                </a:lnTo>
                <a:lnTo>
                  <a:pt x="820572" y="1278786"/>
                </a:lnTo>
                <a:lnTo>
                  <a:pt x="823082" y="1402686"/>
                </a:lnTo>
                <a:lnTo>
                  <a:pt x="824163" y="1454378"/>
                </a:lnTo>
                <a:lnTo>
                  <a:pt x="826384" y="1555970"/>
                </a:lnTo>
                <a:lnTo>
                  <a:pt x="827426" y="1600767"/>
                </a:lnTo>
                <a:lnTo>
                  <a:pt x="828375" y="1639282"/>
                </a:lnTo>
                <a:lnTo>
                  <a:pt x="829969" y="1696537"/>
                </a:lnTo>
                <a:lnTo>
                  <a:pt x="831661" y="1732664"/>
                </a:lnTo>
                <a:lnTo>
                  <a:pt x="831631" y="1733525"/>
                </a:lnTo>
                <a:lnTo>
                  <a:pt x="831603" y="1733683"/>
                </a:lnTo>
                <a:lnTo>
                  <a:pt x="831366" y="1733989"/>
                </a:lnTo>
                <a:lnTo>
                  <a:pt x="831171" y="1734461"/>
                </a:lnTo>
                <a:lnTo>
                  <a:pt x="830667" y="1734687"/>
                </a:lnTo>
                <a:lnTo>
                  <a:pt x="830238" y="1735052"/>
                </a:lnTo>
                <a:lnTo>
                  <a:pt x="831276" y="1735052"/>
                </a:lnTo>
                <a:lnTo>
                  <a:pt x="831456" y="1734872"/>
                </a:lnTo>
                <a:lnTo>
                  <a:pt x="832070" y="1734544"/>
                </a:lnTo>
                <a:lnTo>
                  <a:pt x="832337" y="1733616"/>
                </a:lnTo>
                <a:lnTo>
                  <a:pt x="832545" y="1733525"/>
                </a:lnTo>
                <a:lnTo>
                  <a:pt x="832948" y="1680721"/>
                </a:lnTo>
                <a:lnTo>
                  <a:pt x="833183" y="1639282"/>
                </a:lnTo>
                <a:lnTo>
                  <a:pt x="833358" y="1595630"/>
                </a:lnTo>
                <a:lnTo>
                  <a:pt x="833465" y="1551436"/>
                </a:lnTo>
                <a:lnTo>
                  <a:pt x="833379" y="1416633"/>
                </a:lnTo>
                <a:lnTo>
                  <a:pt x="833025" y="1329452"/>
                </a:lnTo>
                <a:lnTo>
                  <a:pt x="832585" y="1261154"/>
                </a:lnTo>
                <a:lnTo>
                  <a:pt x="832238" y="1216447"/>
                </a:lnTo>
                <a:lnTo>
                  <a:pt x="831842" y="1171483"/>
                </a:lnTo>
                <a:lnTo>
                  <a:pt x="831399" y="1126308"/>
                </a:lnTo>
                <a:lnTo>
                  <a:pt x="830851" y="1075770"/>
                </a:lnTo>
                <a:lnTo>
                  <a:pt x="830250" y="1024951"/>
                </a:lnTo>
                <a:lnTo>
                  <a:pt x="829604" y="974116"/>
                </a:lnTo>
                <a:lnTo>
                  <a:pt x="828194" y="872411"/>
                </a:lnTo>
                <a:lnTo>
                  <a:pt x="826658" y="770693"/>
                </a:lnTo>
                <a:lnTo>
                  <a:pt x="825029" y="668998"/>
                </a:lnTo>
                <a:lnTo>
                  <a:pt x="819948" y="364410"/>
                </a:lnTo>
                <a:lnTo>
                  <a:pt x="818307" y="263167"/>
                </a:lnTo>
                <a:lnTo>
                  <a:pt x="816699" y="158617"/>
                </a:lnTo>
                <a:lnTo>
                  <a:pt x="816016" y="111695"/>
                </a:lnTo>
                <a:lnTo>
                  <a:pt x="815315" y="61328"/>
                </a:lnTo>
                <a:lnTo>
                  <a:pt x="814697" y="14316"/>
                </a:lnTo>
                <a:close/>
              </a:path>
              <a:path w="833755" h="1736089">
                <a:moveTo>
                  <a:pt x="797518" y="11289"/>
                </a:moveTo>
                <a:lnTo>
                  <a:pt x="797899" y="33683"/>
                </a:lnTo>
                <a:lnTo>
                  <a:pt x="807217" y="17534"/>
                </a:lnTo>
                <a:lnTo>
                  <a:pt x="803581" y="17534"/>
                </a:lnTo>
                <a:lnTo>
                  <a:pt x="802144" y="17197"/>
                </a:lnTo>
                <a:lnTo>
                  <a:pt x="797565" y="12743"/>
                </a:lnTo>
                <a:lnTo>
                  <a:pt x="797518" y="11289"/>
                </a:lnTo>
                <a:close/>
              </a:path>
              <a:path w="833755" h="1736089">
                <a:moveTo>
                  <a:pt x="814657" y="11289"/>
                </a:moveTo>
                <a:lnTo>
                  <a:pt x="797518" y="11289"/>
                </a:lnTo>
                <a:lnTo>
                  <a:pt x="797565" y="12743"/>
                </a:lnTo>
                <a:lnTo>
                  <a:pt x="803581" y="17534"/>
                </a:lnTo>
                <a:lnTo>
                  <a:pt x="804721" y="17452"/>
                </a:lnTo>
                <a:lnTo>
                  <a:pt x="806096" y="16918"/>
                </a:lnTo>
                <a:lnTo>
                  <a:pt x="807425" y="16329"/>
                </a:lnTo>
                <a:lnTo>
                  <a:pt x="808318" y="15562"/>
                </a:lnTo>
                <a:lnTo>
                  <a:pt x="809075" y="14316"/>
                </a:lnTo>
                <a:lnTo>
                  <a:pt x="814697" y="14316"/>
                </a:lnTo>
                <a:lnTo>
                  <a:pt x="814657" y="11289"/>
                </a:lnTo>
                <a:close/>
              </a:path>
              <a:path w="833755" h="1736089">
                <a:moveTo>
                  <a:pt x="809075" y="14316"/>
                </a:moveTo>
                <a:lnTo>
                  <a:pt x="803581" y="17534"/>
                </a:lnTo>
                <a:lnTo>
                  <a:pt x="807217" y="17534"/>
                </a:lnTo>
                <a:lnTo>
                  <a:pt x="809075" y="14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76382" y="1042221"/>
            <a:ext cx="850900" cy="1731010"/>
          </a:xfrm>
          <a:custGeom>
            <a:avLst/>
            <a:gdLst/>
            <a:ahLst/>
            <a:cxnLst/>
            <a:rect l="l" t="t" r="r" b="b"/>
            <a:pathLst>
              <a:path w="850900" h="1731010">
                <a:moveTo>
                  <a:pt x="0" y="0"/>
                </a:moveTo>
                <a:lnTo>
                  <a:pt x="25142" y="1730725"/>
                </a:lnTo>
                <a:lnTo>
                  <a:pt x="850694" y="1399665"/>
                </a:lnTo>
                <a:lnTo>
                  <a:pt x="0" y="0"/>
                </a:lnTo>
                <a:close/>
              </a:path>
            </a:pathLst>
          </a:custGeom>
          <a:solidFill>
            <a:srgbClr val="B2A5E2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1788" y="1040127"/>
            <a:ext cx="829944" cy="1734185"/>
          </a:xfrm>
          <a:custGeom>
            <a:avLst/>
            <a:gdLst/>
            <a:ahLst/>
            <a:cxnLst/>
            <a:rect l="l" t="t" r="r" b="b"/>
            <a:pathLst>
              <a:path w="829944" h="1734185">
                <a:moveTo>
                  <a:pt x="803549" y="0"/>
                </a:moveTo>
                <a:lnTo>
                  <a:pt x="0" y="1384994"/>
                </a:lnTo>
                <a:lnTo>
                  <a:pt x="829743" y="1733867"/>
                </a:lnTo>
                <a:lnTo>
                  <a:pt x="803549" y="0"/>
                </a:lnTo>
                <a:close/>
              </a:path>
            </a:pathLst>
          </a:custGeom>
          <a:solidFill>
            <a:srgbClr val="B2A5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7215" y="2818321"/>
            <a:ext cx="170815" cy="484505"/>
          </a:xfrm>
          <a:custGeom>
            <a:avLst/>
            <a:gdLst/>
            <a:ahLst/>
            <a:cxnLst/>
            <a:rect l="l" t="t" r="r" b="b"/>
            <a:pathLst>
              <a:path w="170815" h="484504">
                <a:moveTo>
                  <a:pt x="36198" y="56655"/>
                </a:moveTo>
                <a:lnTo>
                  <a:pt x="27618" y="59365"/>
                </a:lnTo>
                <a:lnTo>
                  <a:pt x="161697" y="483951"/>
                </a:lnTo>
                <a:lnTo>
                  <a:pt x="170280" y="481244"/>
                </a:lnTo>
                <a:lnTo>
                  <a:pt x="36198" y="56655"/>
                </a:lnTo>
                <a:close/>
              </a:path>
              <a:path w="170815" h="484504">
                <a:moveTo>
                  <a:pt x="13590" y="0"/>
                </a:moveTo>
                <a:lnTo>
                  <a:pt x="0" y="68087"/>
                </a:lnTo>
                <a:lnTo>
                  <a:pt x="27618" y="59365"/>
                </a:lnTo>
                <a:lnTo>
                  <a:pt x="26028" y="54330"/>
                </a:lnTo>
                <a:lnTo>
                  <a:pt x="34610" y="51624"/>
                </a:lnTo>
                <a:lnTo>
                  <a:pt x="52130" y="51624"/>
                </a:lnTo>
                <a:lnTo>
                  <a:pt x="63817" y="47933"/>
                </a:lnTo>
                <a:lnTo>
                  <a:pt x="13590" y="0"/>
                </a:lnTo>
                <a:close/>
              </a:path>
              <a:path w="170815" h="484504">
                <a:moveTo>
                  <a:pt x="34610" y="51624"/>
                </a:moveTo>
                <a:lnTo>
                  <a:pt x="26028" y="54330"/>
                </a:lnTo>
                <a:lnTo>
                  <a:pt x="27618" y="59365"/>
                </a:lnTo>
                <a:lnTo>
                  <a:pt x="36198" y="56655"/>
                </a:lnTo>
                <a:lnTo>
                  <a:pt x="34610" y="51624"/>
                </a:lnTo>
                <a:close/>
              </a:path>
              <a:path w="170815" h="484504">
                <a:moveTo>
                  <a:pt x="52130" y="51624"/>
                </a:moveTo>
                <a:lnTo>
                  <a:pt x="34610" y="51624"/>
                </a:lnTo>
                <a:lnTo>
                  <a:pt x="36198" y="56655"/>
                </a:lnTo>
                <a:lnTo>
                  <a:pt x="52130" y="5162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90220" y="3276100"/>
            <a:ext cx="607695" cy="222250"/>
          </a:xfrm>
          <a:custGeom>
            <a:avLst/>
            <a:gdLst/>
            <a:ahLst/>
            <a:cxnLst/>
            <a:rect l="l" t="t" r="r" b="b"/>
            <a:pathLst>
              <a:path w="607694" h="222250">
                <a:moveTo>
                  <a:pt x="548195" y="27422"/>
                </a:moveTo>
                <a:lnTo>
                  <a:pt x="0" y="213602"/>
                </a:lnTo>
                <a:lnTo>
                  <a:pt x="2894" y="222128"/>
                </a:lnTo>
                <a:lnTo>
                  <a:pt x="551090" y="35946"/>
                </a:lnTo>
                <a:lnTo>
                  <a:pt x="548195" y="27422"/>
                </a:lnTo>
                <a:close/>
              </a:path>
              <a:path w="607694" h="222250">
                <a:moveTo>
                  <a:pt x="594813" y="25726"/>
                </a:moveTo>
                <a:lnTo>
                  <a:pt x="553190" y="25726"/>
                </a:lnTo>
                <a:lnTo>
                  <a:pt x="556084" y="34250"/>
                </a:lnTo>
                <a:lnTo>
                  <a:pt x="551090" y="35946"/>
                </a:lnTo>
                <a:lnTo>
                  <a:pt x="560405" y="63374"/>
                </a:lnTo>
                <a:lnTo>
                  <a:pt x="594813" y="25726"/>
                </a:lnTo>
                <a:close/>
              </a:path>
              <a:path w="607694" h="222250">
                <a:moveTo>
                  <a:pt x="553190" y="25726"/>
                </a:moveTo>
                <a:lnTo>
                  <a:pt x="548195" y="27422"/>
                </a:lnTo>
                <a:lnTo>
                  <a:pt x="551090" y="35946"/>
                </a:lnTo>
                <a:lnTo>
                  <a:pt x="556084" y="34250"/>
                </a:lnTo>
                <a:lnTo>
                  <a:pt x="553190" y="25726"/>
                </a:lnTo>
                <a:close/>
              </a:path>
              <a:path w="607694" h="222250">
                <a:moveTo>
                  <a:pt x="538881" y="0"/>
                </a:moveTo>
                <a:lnTo>
                  <a:pt x="548195" y="27422"/>
                </a:lnTo>
                <a:lnTo>
                  <a:pt x="553190" y="25726"/>
                </a:lnTo>
                <a:lnTo>
                  <a:pt x="594813" y="25726"/>
                </a:lnTo>
                <a:lnTo>
                  <a:pt x="607245" y="12124"/>
                </a:lnTo>
                <a:lnTo>
                  <a:pt x="53888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287620" y="1257175"/>
            <a:ext cx="462026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804545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27.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model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typical village</a:t>
            </a:r>
            <a:r>
              <a:rPr dirty="0" sz="14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church.  The roof of the tower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pyramid.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A. 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one side of the square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pyramid?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07129" y="7848544"/>
            <a:ext cx="361251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59461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B. The labels X and Y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represent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same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part, one side of the square pyramid.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 does Y appear taller than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X 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2787" y="3090126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1288" y="8756813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1288" y="9137812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1288" y="9518813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1288" y="9899813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1288" y="10280815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88973" y="7905895"/>
            <a:ext cx="0" cy="2616200"/>
          </a:xfrm>
          <a:custGeom>
            <a:avLst/>
            <a:gdLst/>
            <a:ahLst/>
            <a:cxnLst/>
            <a:rect l="l" t="t" r="r" b="b"/>
            <a:pathLst>
              <a:path w="0" h="2616200">
                <a:moveTo>
                  <a:pt x="0" y="0"/>
                </a:moveTo>
                <a:lnTo>
                  <a:pt x="0" y="2616202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41393" y="8756813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41393" y="9137812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41393" y="9518813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41393" y="9899813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41393" y="10280815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69548" y="768056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27109" y="766590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94340" y="10393695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5626" y="1039580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43187" y="1038115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7757" y="189309"/>
            <a:ext cx="6842759" cy="478155"/>
          </a:xfrm>
          <a:custGeom>
            <a:avLst/>
            <a:gdLst/>
            <a:ahLst/>
            <a:cxnLst/>
            <a:rect l="l" t="t" r="r" b="b"/>
            <a:pathLst>
              <a:path w="6842759" h="478155">
                <a:moveTo>
                  <a:pt x="0" y="0"/>
                </a:moveTo>
                <a:lnTo>
                  <a:pt x="6842761" y="0"/>
                </a:lnTo>
                <a:lnTo>
                  <a:pt x="6842761" y="478047"/>
                </a:lnTo>
                <a:lnTo>
                  <a:pt x="0" y="47804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31212" y="7824468"/>
            <a:ext cx="3081655" cy="5137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229"/>
              </a:spcBef>
            </a:pPr>
            <a:r>
              <a:rPr dirty="0" sz="1600" spc="40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= 1/2 X </a:t>
            </a:r>
            <a:r>
              <a:rPr dirty="0" sz="1600" spc="40" b="1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151616"/>
                </a:solidFill>
                <a:latin typeface="Arial"/>
                <a:cs typeface="Arial"/>
              </a:rPr>
              <a:t>HEIGHT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68320" algn="l"/>
              </a:tabLst>
            </a:pPr>
            <a:r>
              <a:rPr dirty="0" u="sng" sz="1400" spc="-5" b="1" i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</a:t>
            </a:r>
            <a:r>
              <a:rPr dirty="0" u="sng" sz="1400" spc="-75" b="1" i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 b="1" i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marks	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6775" y="181041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33412" y="166097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6478" y="671089"/>
            <a:ext cx="4454525" cy="4152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  <a:spcBef>
                <a:spcPts val="400"/>
              </a:spcBef>
            </a:pP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VERTEX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34039" y="68047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13774" y="403203"/>
            <a:ext cx="4520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939540" algn="l"/>
              </a:tabLst>
            </a:pP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http://www.technologystudent.com/pdf14/maths5.pdf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(page</a:t>
            </a:r>
            <a:r>
              <a:rPr dirty="0" sz="1200" spc="-5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32689" y="3090126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232" y="1198316"/>
            <a:ext cx="68707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78472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28a.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Designers need an understanding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smart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materials.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Aroma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Pigments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have  many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applications.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aroma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pigments?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546" y="2717420"/>
            <a:ext cx="5094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28b.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practical applications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aroma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pigments.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8589" y="2717420"/>
            <a:ext cx="9944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 x 3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6244" y="3907750"/>
            <a:ext cx="4502785" cy="0"/>
          </a:xfrm>
          <a:custGeom>
            <a:avLst/>
            <a:gdLst/>
            <a:ahLst/>
            <a:cxnLst/>
            <a:rect l="l" t="t" r="r" b="b"/>
            <a:pathLst>
              <a:path w="4502784" h="0">
                <a:moveTo>
                  <a:pt x="0" y="0"/>
                </a:moveTo>
                <a:lnTo>
                  <a:pt x="45024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6362" y="440814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362" y="4908527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6362" y="5408906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1764" y="596008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5565" y="651104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9977" y="163908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78032" y="262319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4669" y="247375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2175" y="538230"/>
            <a:ext cx="42125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http://www.technologystudent.com/joints/aroma1.html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014" y="1017716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9575" y="100305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9067" y="19392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9067" y="24396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25541" y="3607057"/>
            <a:ext cx="2416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PRACTICAL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APPLICATION</a:t>
            </a:r>
            <a:r>
              <a:rPr dirty="0" sz="1400" spc="-2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26244" y="7539951"/>
            <a:ext cx="4502785" cy="0"/>
          </a:xfrm>
          <a:custGeom>
            <a:avLst/>
            <a:gdLst/>
            <a:ahLst/>
            <a:cxnLst/>
            <a:rect l="l" t="t" r="r" b="b"/>
            <a:pathLst>
              <a:path w="4502784" h="0">
                <a:moveTo>
                  <a:pt x="0" y="0"/>
                </a:moveTo>
                <a:lnTo>
                  <a:pt x="45024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6362" y="80403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6362" y="854073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6362" y="9041107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1764" y="959228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5565" y="1014325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25541" y="7239258"/>
            <a:ext cx="2416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PRACTICAL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APPLICATION</a:t>
            </a:r>
            <a:r>
              <a:rPr dirty="0" sz="1400" spc="-2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681" y="307601"/>
            <a:ext cx="6222365" cy="667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CORE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TECHNICAL PRINCIPLES - SECTION</a:t>
            </a:r>
            <a:r>
              <a:rPr dirty="0" u="sng" sz="1600" spc="-1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questions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are multiple choice.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Tick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117" y="2019861"/>
            <a:ext cx="183388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Wind Power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Hydraulic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Fracturing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Nuclear Power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Hydroelectricity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5024" y="19668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5024" y="23605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5024" y="275423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5024" y="31479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3026" y="3740707"/>
            <a:ext cx="54895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2. The characterbelow is standing still. What is this type of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load?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117" y="6464863"/>
            <a:ext cx="934719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Dynamic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Resting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Static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5024" y="64118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05024" y="68055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05024" y="7199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05024" y="759294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34789" y="8166661"/>
            <a:ext cx="24428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thermosetting plastic</a:t>
            </a:r>
            <a:r>
              <a:rPr dirty="0" sz="1400" spc="-1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117" y="8648368"/>
            <a:ext cx="597408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05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Once 'set'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plastics cannot be reheated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soften,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and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mould.</a:t>
            </a:r>
            <a:endParaRPr sz="1400">
              <a:latin typeface="Arial"/>
              <a:cs typeface="Arial"/>
            </a:endParaRPr>
          </a:p>
          <a:p>
            <a:pPr marL="226695" indent="-214629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273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plastics can be reheated 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four times, but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no</a:t>
            </a:r>
            <a:r>
              <a:rPr dirty="0" sz="14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more.</a:t>
            </a:r>
            <a:endParaRPr sz="140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3685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plastics can be re-heated and therefore shaped in various</a:t>
            </a:r>
            <a:r>
              <a:rPr dirty="0" sz="1400" spc="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ways.</a:t>
            </a:r>
            <a:endParaRPr sz="140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685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composite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plastic,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made 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several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layers.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27623" y="8723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27623" y="91169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27623" y="9510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27623" y="9904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5515" y="1081220"/>
            <a:ext cx="4454525" cy="683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37160" marR="121666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1. Which one of the following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energy  production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fossil fuel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3076" y="10665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0059" y="2078517"/>
            <a:ext cx="2465070" cy="66294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09855" marR="102235">
              <a:lnSpc>
                <a:spcPts val="1340"/>
              </a:lnSpc>
              <a:spcBef>
                <a:spcPts val="225"/>
              </a:spcBef>
            </a:pP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will help you</a:t>
            </a:r>
            <a:r>
              <a:rPr dirty="0" sz="1200" spc="1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this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http://www.technologystudent.com/energy1/engex.htm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16452" y="4323653"/>
            <a:ext cx="977896" cy="1841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831392" y="5736120"/>
            <a:ext cx="2498725" cy="66294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0" marR="119380">
              <a:lnSpc>
                <a:spcPts val="1340"/>
              </a:lnSpc>
              <a:spcBef>
                <a:spcPts val="225"/>
              </a:spcBef>
            </a:pP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will help you</a:t>
            </a:r>
            <a:r>
              <a:rPr dirty="0" sz="1200" spc="1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this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http://www.technologystudent.com/forcmom/force1.htm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4386" y="8053869"/>
            <a:ext cx="2611755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http://www.technologystudent.com/designpro/plastic1.htm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498" y="1358514"/>
            <a:ext cx="702373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57175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29a.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Designers invest time and eﬀort, testing and evaluating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prototype. Why do  designers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test</a:t>
            </a:r>
            <a:r>
              <a:rPr dirty="0" sz="1400" spc="-3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evaluate?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865" y="22186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9865" y="27190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9865" y="321942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9977" y="341708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8032" y="440119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4669" y="425175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2868" y="712412"/>
            <a:ext cx="49834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http://www.technologystudent.com/despro_ﬂsh/evalintegr1.html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515" y="115741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3076" y="114275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865" y="375283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865" y="534285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865" y="5843253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865" y="634363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9865" y="687703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2491" y="4269359"/>
            <a:ext cx="7023100" cy="960119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59320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29a.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features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aspects</a:t>
            </a:r>
            <a:r>
              <a:rPr dirty="0" sz="1400" spc="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design,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evaluate.	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 x 3 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Feature/aspect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9865" y="741043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9865" y="8162255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9865" y="866265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9865" y="916303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9865" y="969643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85593" y="7809502"/>
            <a:ext cx="14090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Feature/aspect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9865" y="10229835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776" y="265503"/>
            <a:ext cx="6842759" cy="713105"/>
          </a:xfrm>
          <a:custGeom>
            <a:avLst/>
            <a:gdLst/>
            <a:ahLst/>
            <a:cxnLst/>
            <a:rect l="l" t="t" r="r" b="b"/>
            <a:pathLst>
              <a:path w="6842759" h="713105">
                <a:moveTo>
                  <a:pt x="0" y="0"/>
                </a:moveTo>
                <a:lnTo>
                  <a:pt x="6842761" y="0"/>
                </a:lnTo>
                <a:lnTo>
                  <a:pt x="6842761" y="712696"/>
                </a:lnTo>
                <a:lnTo>
                  <a:pt x="0" y="712696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2332" y="325811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8969" y="310868"/>
            <a:ext cx="1781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6475" y="601722"/>
            <a:ext cx="4391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http://www.technologystudent.com/despro2/estper1.htm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8827" y="1091796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113" y="109391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674" y="107925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1568" y="6148807"/>
            <a:ext cx="1272540" cy="2159000"/>
          </a:xfrm>
          <a:custGeom>
            <a:avLst/>
            <a:gdLst/>
            <a:ahLst/>
            <a:cxnLst/>
            <a:rect l="l" t="t" r="r" b="b"/>
            <a:pathLst>
              <a:path w="1272539" h="2159000">
                <a:moveTo>
                  <a:pt x="1272523" y="2158751"/>
                </a:moveTo>
                <a:lnTo>
                  <a:pt x="1272523" y="622382"/>
                </a:lnTo>
                <a:lnTo>
                  <a:pt x="0" y="0"/>
                </a:lnTo>
                <a:lnTo>
                  <a:pt x="0" y="1273333"/>
                </a:lnTo>
                <a:lnTo>
                  <a:pt x="1272523" y="2158751"/>
                </a:lnTo>
                <a:close/>
              </a:path>
            </a:pathLst>
          </a:custGeom>
          <a:ln w="9000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4092" y="5975974"/>
            <a:ext cx="3159125" cy="2332355"/>
          </a:xfrm>
          <a:custGeom>
            <a:avLst/>
            <a:gdLst/>
            <a:ahLst/>
            <a:cxnLst/>
            <a:rect l="l" t="t" r="r" b="b"/>
            <a:pathLst>
              <a:path w="3159125" h="2332354">
                <a:moveTo>
                  <a:pt x="0" y="794654"/>
                </a:moveTo>
                <a:lnTo>
                  <a:pt x="0" y="2331745"/>
                </a:lnTo>
                <a:lnTo>
                  <a:pt x="3158594" y="904918"/>
                </a:lnTo>
                <a:lnTo>
                  <a:pt x="3158594" y="0"/>
                </a:lnTo>
                <a:lnTo>
                  <a:pt x="0" y="794654"/>
                </a:lnTo>
                <a:close/>
              </a:path>
            </a:pathLst>
          </a:custGeom>
          <a:ln w="9000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52709" y="5648893"/>
            <a:ext cx="4426585" cy="1122045"/>
          </a:xfrm>
          <a:custGeom>
            <a:avLst/>
            <a:gdLst/>
            <a:ahLst/>
            <a:cxnLst/>
            <a:rect l="l" t="t" r="r" b="b"/>
            <a:pathLst>
              <a:path w="4426585" h="1122045">
                <a:moveTo>
                  <a:pt x="1271383" y="1121741"/>
                </a:moveTo>
                <a:lnTo>
                  <a:pt x="0" y="496601"/>
                </a:lnTo>
                <a:lnTo>
                  <a:pt x="3452856" y="0"/>
                </a:lnTo>
                <a:lnTo>
                  <a:pt x="4426498" y="324294"/>
                </a:lnTo>
                <a:lnTo>
                  <a:pt x="1271383" y="1121741"/>
                </a:lnTo>
                <a:close/>
              </a:path>
            </a:pathLst>
          </a:custGeom>
          <a:ln w="9000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8668" y="5495576"/>
            <a:ext cx="2604770" cy="1297305"/>
          </a:xfrm>
          <a:custGeom>
            <a:avLst/>
            <a:gdLst/>
            <a:ahLst/>
            <a:cxnLst/>
            <a:rect l="l" t="t" r="r" b="b"/>
            <a:pathLst>
              <a:path w="2604770" h="1297304">
                <a:moveTo>
                  <a:pt x="2604236" y="1297019"/>
                </a:moveTo>
                <a:lnTo>
                  <a:pt x="0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963" y="6467140"/>
            <a:ext cx="2673350" cy="1840230"/>
          </a:xfrm>
          <a:custGeom>
            <a:avLst/>
            <a:gdLst/>
            <a:ahLst/>
            <a:cxnLst/>
            <a:rect l="l" t="t" r="r" b="b"/>
            <a:pathLst>
              <a:path w="2673350" h="1840229">
                <a:moveTo>
                  <a:pt x="2672761" y="1839888"/>
                </a:moveTo>
                <a:lnTo>
                  <a:pt x="0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48874" y="5683006"/>
            <a:ext cx="4367530" cy="1104900"/>
          </a:xfrm>
          <a:custGeom>
            <a:avLst/>
            <a:gdLst/>
            <a:ahLst/>
            <a:cxnLst/>
            <a:rect l="l" t="t" r="r" b="b"/>
            <a:pathLst>
              <a:path w="4367530" h="1104900">
                <a:moveTo>
                  <a:pt x="0" y="1104803"/>
                </a:moveTo>
                <a:lnTo>
                  <a:pt x="4367199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32005" y="6282986"/>
            <a:ext cx="4461510" cy="2023110"/>
          </a:xfrm>
          <a:custGeom>
            <a:avLst/>
            <a:gdLst/>
            <a:ahLst/>
            <a:cxnLst/>
            <a:rect l="l" t="t" r="r" b="b"/>
            <a:pathLst>
              <a:path w="4461509" h="2023109">
                <a:moveTo>
                  <a:pt x="0" y="2022717"/>
                </a:moveTo>
                <a:lnTo>
                  <a:pt x="4461461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2070" y="4051274"/>
            <a:ext cx="5732145" cy="1901189"/>
          </a:xfrm>
          <a:custGeom>
            <a:avLst/>
            <a:gdLst/>
            <a:ahLst/>
            <a:cxnLst/>
            <a:rect l="l" t="t" r="r" b="b"/>
            <a:pathLst>
              <a:path w="5732145" h="1901189">
                <a:moveTo>
                  <a:pt x="5731855" y="1900980"/>
                </a:moveTo>
                <a:lnTo>
                  <a:pt x="0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4291" y="1615353"/>
            <a:ext cx="2192166" cy="2031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121182" y="1386768"/>
            <a:ext cx="3730625" cy="2225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30.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This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simple pencil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sharpener.</a:t>
            </a:r>
            <a:endParaRPr sz="1400">
              <a:latin typeface="Arial"/>
              <a:cs typeface="Arial"/>
            </a:endParaRPr>
          </a:p>
          <a:p>
            <a:pPr marL="12700" marR="330835">
              <a:lnSpc>
                <a:spcPts val="1560"/>
              </a:lnSpc>
              <a:spcBef>
                <a:spcPts val="16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 two point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perspective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drawing of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 sharpener has been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started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Complete the outline of the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sharpener.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tabLst>
                <a:tab pos="141478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Add appropriate pencil shading, to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enhance  the ﬁnal ﬁnish.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117" y="1135265"/>
            <a:ext cx="139890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Clr>
                <a:srgbClr val="151616"/>
              </a:buClr>
              <a:buFont typeface="Arial"/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Copper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Nylon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Stainless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5024" y="10822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5024" y="14759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5024" y="1869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5024" y="2263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60165" y="341507"/>
            <a:ext cx="66357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4. From the list of materials, identify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that includes chromium in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its  composition.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025" y="2793676"/>
            <a:ext cx="64687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5. 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names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means, ‘materials on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very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small scale’,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scale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atoms?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117" y="3433965"/>
            <a:ext cx="144843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Small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scale.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Micro-material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mini-substance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5024" y="3380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05024" y="3774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05024" y="4168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05024" y="4562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16479" y="5666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16479" y="6060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16479" y="6454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16479" y="6848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97429" y="84804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97429" y="90451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97429" y="96039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97429" y="100865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35515" y="80182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93076" y="7871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4402" y="1399071"/>
            <a:ext cx="2623185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http://www.technologystudent.com/designpro/metals1.htm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99749" y="3773973"/>
            <a:ext cx="2798445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http://www.technologystudent.com/joints_ﬂsh/nanomats1.html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8025" y="4926052"/>
            <a:ext cx="6259830" cy="517207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22885" indent="-198120">
              <a:lnSpc>
                <a:spcPct val="100000"/>
              </a:lnSpc>
              <a:spcBef>
                <a:spcPts val="825"/>
              </a:spcBef>
              <a:buAutoNum type="arabicPeriod" startAt="6"/>
              <a:tabLst>
                <a:tab pos="2235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describing ‘torsion’ is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true?</a:t>
            </a:r>
            <a:endParaRPr sz="1400">
              <a:latin typeface="Arial"/>
              <a:cs typeface="Arial"/>
            </a:endParaRPr>
          </a:p>
          <a:p>
            <a:pPr marL="1153795" marR="1387475" indent="1054100">
              <a:lnSpc>
                <a:spcPts val="1340"/>
              </a:lnSpc>
              <a:spcBef>
                <a:spcPts val="75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 answer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http://www.technologystudent.com/forcmom/force1.htm</a:t>
            </a:r>
            <a:endParaRPr sz="1200">
              <a:latin typeface="Arial"/>
              <a:cs typeface="Arial"/>
            </a:endParaRPr>
          </a:p>
          <a:p>
            <a:pPr lvl="1" marL="229870" indent="-215265">
              <a:lnSpc>
                <a:spcPct val="100000"/>
              </a:lnSpc>
              <a:spcBef>
                <a:spcPts val="415"/>
              </a:spcBef>
              <a:buAutoNum type="alphaUcPeriod"/>
              <a:tabLst>
                <a:tab pos="230504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Torsion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‘twisting’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force.</a:t>
            </a:r>
            <a:endParaRPr sz="1400">
              <a:latin typeface="Arial"/>
              <a:cs typeface="Arial"/>
            </a:endParaRPr>
          </a:p>
          <a:p>
            <a:pPr lvl="1" marL="229870" indent="-2152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30504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Torsion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occurs when a material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stretched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straight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line.</a:t>
            </a:r>
            <a:endParaRPr sz="1400">
              <a:latin typeface="Arial"/>
              <a:cs typeface="Arial"/>
            </a:endParaRPr>
          </a:p>
          <a:p>
            <a:pPr lvl="1" marL="239395" indent="-22479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0029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Torsion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‘impact’ 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 are knocked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together.</a:t>
            </a:r>
            <a:endParaRPr sz="1400">
              <a:latin typeface="Arial"/>
              <a:cs typeface="Arial"/>
            </a:endParaRPr>
          </a:p>
          <a:p>
            <a:pPr lvl="1" marL="15240" marR="1179830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40029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Torsion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term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a rise in temperature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material.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7. Which 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 is the deﬁnition of the physical</a:t>
            </a:r>
            <a:r>
              <a:rPr dirty="0" sz="14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property  ‘Ductility’?</a:t>
            </a:r>
            <a:endParaRPr sz="1400">
              <a:latin typeface="Arial"/>
              <a:cs typeface="Arial"/>
            </a:endParaRPr>
          </a:p>
          <a:p>
            <a:pPr algn="ctr" marL="116205">
              <a:lnSpc>
                <a:spcPts val="1410"/>
              </a:lnSpc>
              <a:spcBef>
                <a:spcPts val="28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algn="ctr" marL="116205">
              <a:lnSpc>
                <a:spcPts val="930"/>
              </a:lnSpc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http://www.technologystudent.com/joints/conduct1.html</a:t>
            </a:r>
            <a:endParaRPr sz="800">
              <a:latin typeface="Arial"/>
              <a:cs typeface="Arial"/>
            </a:endParaRPr>
          </a:p>
          <a:p>
            <a:pPr marL="241300" indent="-208279">
              <a:lnSpc>
                <a:spcPct val="100000"/>
              </a:lnSpc>
              <a:spcBef>
                <a:spcPts val="890"/>
              </a:spcBef>
              <a:buAutoNum type="alphaUcPeriod"/>
              <a:tabLst>
                <a:tab pos="24193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resist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impact when dropped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47650" indent="-2146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828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resist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stretching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force.</a:t>
            </a:r>
            <a:endParaRPr sz="1400">
              <a:latin typeface="Arial"/>
              <a:cs typeface="Arial"/>
            </a:endParaRPr>
          </a:p>
          <a:p>
            <a:pPr marL="257810" indent="-22479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584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return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shape.</a:t>
            </a:r>
            <a:endParaRPr sz="1400">
              <a:latin typeface="Arial"/>
              <a:cs typeface="Arial"/>
            </a:endParaRPr>
          </a:p>
          <a:p>
            <a:pPr marL="33655" marR="1227455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6162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change shape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(deform)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usually by  stretching along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length.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3821" y="9563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03821" y="1426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03821" y="19469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3821" y="243271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3821" y="38762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03821" y="42699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03821" y="46636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03821" y="509862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7888" y="8285379"/>
            <a:ext cx="110299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A.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10000mm²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C.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1100mm²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D.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10100mm²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03821" y="823235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03821" y="86260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03821" y="90197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03821" y="945473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43875" y="2819159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314" y="283381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6713" y="2818896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490" y="145991"/>
            <a:ext cx="6170930" cy="265811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8. 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representative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crowd</a:t>
            </a:r>
            <a:r>
              <a:rPr dirty="0" sz="1400" spc="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funding?</a:t>
            </a:r>
            <a:endParaRPr sz="1400">
              <a:latin typeface="Arial"/>
              <a:cs typeface="Arial"/>
            </a:endParaRPr>
          </a:p>
          <a:p>
            <a:pPr marL="1481455" marR="826769" indent="1126490">
              <a:lnSpc>
                <a:spcPts val="1340"/>
              </a:lnSpc>
              <a:spcBef>
                <a:spcPts val="81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 answer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http://www.technologystudent.com/prddes_2/crowd1.html</a:t>
            </a:r>
            <a:endParaRPr sz="1200">
              <a:latin typeface="Arial"/>
              <a:cs typeface="Arial"/>
            </a:endParaRPr>
          </a:p>
          <a:p>
            <a:pPr marL="263525" indent="-208279">
              <a:lnSpc>
                <a:spcPct val="100000"/>
              </a:lnSpc>
              <a:spcBef>
                <a:spcPts val="560"/>
              </a:spcBef>
              <a:buAutoNum type="alphaUcPeriod"/>
              <a:tabLst>
                <a:tab pos="26416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group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designers fund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new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endParaRPr sz="1400">
              <a:latin typeface="Arial"/>
              <a:cs typeface="Arial"/>
            </a:endParaRPr>
          </a:p>
          <a:p>
            <a:pPr marL="55880" marR="101600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7051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person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company seeking funding,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up a 'page' on a website and  asks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ﬁnancial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support.</a:t>
            </a:r>
            <a:endParaRPr sz="1400">
              <a:latin typeface="Arial"/>
              <a:cs typeface="Arial"/>
            </a:endParaRPr>
          </a:p>
          <a:p>
            <a:pPr marL="55880" marR="542290">
              <a:lnSpc>
                <a:spcPts val="1560"/>
              </a:lnSpc>
              <a:spcBef>
                <a:spcPts val="1570"/>
              </a:spcBef>
              <a:buAutoNum type="alphaUcPeriod"/>
              <a:tabLst>
                <a:tab pos="27368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companies directly sponsor a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designer,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exchange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advertising.</a:t>
            </a:r>
            <a:endParaRPr sz="1400">
              <a:latin typeface="Arial"/>
              <a:cs typeface="Arial"/>
            </a:endParaRPr>
          </a:p>
          <a:p>
            <a:pPr marL="280035" indent="-224790">
              <a:lnSpc>
                <a:spcPct val="100000"/>
              </a:lnSpc>
              <a:spcBef>
                <a:spcPts val="1420"/>
              </a:spcBef>
              <a:buAutoNum type="alphaUcPeriod"/>
              <a:tabLst>
                <a:tab pos="28067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Government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funds a designer through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taxes.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2490" y="3134862"/>
            <a:ext cx="5812155" cy="281813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210185" indent="-198120">
              <a:lnSpc>
                <a:spcPct val="100000"/>
              </a:lnSpc>
              <a:spcBef>
                <a:spcPts val="505"/>
              </a:spcBef>
              <a:buAutoNum type="arabicPeriod" startAt="9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following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called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‘etching’?</a:t>
            </a:r>
            <a:endParaRPr sz="1400">
              <a:latin typeface="Arial"/>
              <a:cs typeface="Arial"/>
            </a:endParaRPr>
          </a:p>
          <a:p>
            <a:pPr marL="1417955" marR="404495" indent="1189990">
              <a:lnSpc>
                <a:spcPts val="1340"/>
              </a:lnSpc>
              <a:spcBef>
                <a:spcPts val="47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 answer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http://www.technologystudent.com/joints_ﬂsh/etching1.html</a:t>
            </a:r>
            <a:endParaRPr sz="1200">
              <a:latin typeface="Arial"/>
              <a:cs typeface="Arial"/>
            </a:endParaRPr>
          </a:p>
          <a:p>
            <a:pPr lvl="1" marL="245110" indent="-208279">
              <a:lnSpc>
                <a:spcPct val="100000"/>
              </a:lnSpc>
              <a:spcBef>
                <a:spcPts val="1015"/>
              </a:spcBef>
              <a:buAutoNum type="alphaUcPeriod"/>
              <a:tabLst>
                <a:tab pos="2457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whereby paint is sprayed onto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surface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</a:t>
            </a:r>
            <a:endParaRPr sz="1400">
              <a:latin typeface="Arial"/>
              <a:cs typeface="Arial"/>
            </a:endParaRPr>
          </a:p>
          <a:p>
            <a:pPr lvl="1" marL="245110" indent="-208279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57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changes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colour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surface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metal.</a:t>
            </a:r>
            <a:endParaRPr sz="1400">
              <a:latin typeface="Arial"/>
              <a:cs typeface="Arial"/>
            </a:endParaRPr>
          </a:p>
          <a:p>
            <a:pPr lvl="1" marL="255270" indent="-217804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559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creates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long-lasting protective coating on a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metal.</a:t>
            </a:r>
            <a:endParaRPr sz="1400">
              <a:latin typeface="Arial"/>
              <a:cs typeface="Arial"/>
            </a:endParaRPr>
          </a:p>
          <a:p>
            <a:pPr lvl="1" marL="38100" marR="5080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6543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Acid is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slowly remove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unprotected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surface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metal,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decorative ﬁnish.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 square shown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42090" y="6165010"/>
            <a:ext cx="1513487" cy="2057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750172" y="6520326"/>
            <a:ext cx="2473960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Follow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 potential</a:t>
            </a:r>
            <a:r>
              <a:rPr dirty="0" sz="1200" spc="1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answer.</a:t>
            </a:r>
            <a:endParaRPr sz="1200">
              <a:latin typeface="Arial"/>
              <a:cs typeface="Arial"/>
            </a:endParaRPr>
          </a:p>
          <a:p>
            <a:pPr marL="59055">
              <a:lnSpc>
                <a:spcPts val="930"/>
              </a:lnSpc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http://www.technologystudent.com/pdf14/maths2.pdf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986" y="697105"/>
            <a:ext cx="682370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11.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Give 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Flexi-ply is suitable for making ‘curved’ products</a:t>
            </a:r>
            <a:r>
              <a:rPr dirty="0" sz="1400" spc="-10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such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furniture.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561" y="2301769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5413" y="1596924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25413" y="2052852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25413" y="2549423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25413" y="2959631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7102" y="3668908"/>
            <a:ext cx="6640830" cy="94234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778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12. 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one practical application of polylactide (PLA). Include in your 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answer,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how the environment will beneﬁt from the use of this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Application: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024" y="5273573"/>
            <a:ext cx="1814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Environmental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Beneﬁt: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8913" y="456872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88913" y="499417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88913" y="552122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88913" y="59847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7081" y="6831210"/>
            <a:ext cx="6718300" cy="94234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13.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Hydraulic Fracking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method of extracting oil and gas from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rocks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  the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earth’s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surface.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Give 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people support this technique.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659" y="9096272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63512" y="77310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3512" y="808027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63512" y="934392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63512" y="9693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3512" y="840412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3512" y="875337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63512" y="100297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63512" y="1037898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12593" y="218993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6889" y="268711"/>
            <a:ext cx="4044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http://www.technologystudent.com/despro_ﬂsh/ﬂexply1.html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8191" y="181537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6" y="0"/>
                </a:lnTo>
                <a:lnTo>
                  <a:pt x="6731006" y="469901"/>
                </a:lnTo>
                <a:lnTo>
                  <a:pt x="0" y="4699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12593" y="3178095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14984" y="3167550"/>
            <a:ext cx="346011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http://www.technologystudent.com/joints/pla1.html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http://www.technologystudent.com/joints/poly2.html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8191" y="3140639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6" y="0"/>
                </a:lnTo>
                <a:lnTo>
                  <a:pt x="6731006" y="469901"/>
                </a:lnTo>
                <a:lnTo>
                  <a:pt x="0" y="4699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78191" y="6239440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dirty="0" baseline="5952" sz="2100" spc="-22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baseline="5952" sz="2100" spc="-7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dirty="0" baseline="5952" sz="2100" spc="-5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baseline="5952" sz="2100" spc="-11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http://www.technologystudent.com/energy1/frack1.html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917" y="1202746"/>
            <a:ext cx="4454525" cy="43624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spcBef>
                <a:spcPts val="509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18478" y="121895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083" y="810351"/>
            <a:ext cx="68135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14.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Give 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people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not in favour of hydraulic fracking.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261" y="3373740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1113" y="174932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1113" y="215360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1113" y="2557893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11113" y="2962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3287" y="6073824"/>
            <a:ext cx="3596640" cy="19405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15.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This question is about using ratios to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drawings?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ratio of height to length of the  rectangle?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"/>
              </a:spcBef>
            </a:pP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will gain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 the calculation</a:t>
            </a:r>
            <a:r>
              <a:rPr dirty="0" sz="1400" spc="-229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 your</a:t>
            </a:r>
            <a:r>
              <a:rPr dirty="0" sz="1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written</a:t>
            </a:r>
            <a:r>
              <a:rPr dirty="0" sz="1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explanation</a:t>
            </a:r>
            <a:r>
              <a:rPr dirty="0" sz="1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calculation.</a:t>
            </a:r>
            <a:endParaRPr sz="14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1010"/>
              </a:spcBef>
              <a:tabLst>
                <a:tab pos="3278504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625" y="8445874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0625" y="888275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0625" y="931962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0625" y="9756507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0625" y="1019338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11113" y="361212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11113" y="401640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11113" y="4420687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1113" y="4824972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02324" y="5265507"/>
            <a:ext cx="3503295" cy="549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endParaRPr sz="1200">
              <a:latin typeface="Arial"/>
              <a:cs typeface="Arial"/>
            </a:endParaRPr>
          </a:p>
          <a:p>
            <a:pPr algn="ctr" marR="4445">
              <a:lnSpc>
                <a:spcPct val="100000"/>
              </a:lnSpc>
              <a:spcBef>
                <a:spcPts val="1240"/>
              </a:spcBef>
            </a:pPr>
            <a:r>
              <a:rPr dirty="0" sz="1200" spc="-25">
                <a:solidFill>
                  <a:srgbClr val="DD2B1C"/>
                </a:solidFill>
                <a:latin typeface="Arial"/>
                <a:cs typeface="Arial"/>
              </a:rPr>
              <a:t>PAGE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794" y="5337090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219" y="5198043"/>
            <a:ext cx="6413500" cy="762000"/>
          </a:xfrm>
          <a:custGeom>
            <a:avLst/>
            <a:gdLst/>
            <a:ahLst/>
            <a:cxnLst/>
            <a:rect l="l" t="t" r="r" b="b"/>
            <a:pathLst>
              <a:path w="6413500" h="762000">
                <a:moveTo>
                  <a:pt x="0" y="0"/>
                </a:moveTo>
                <a:lnTo>
                  <a:pt x="6413505" y="0"/>
                </a:lnTo>
                <a:lnTo>
                  <a:pt x="64135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97413" y="1280141"/>
            <a:ext cx="4454525" cy="51117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4974" y="132055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7391" y="270439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dirty="0" baseline="5952" sz="2100" spc="-22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baseline="5952" sz="2100" spc="-7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dirty="0" baseline="5952" sz="2100" spc="-5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baseline="5952" sz="2100" spc="-11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http://www.technologystudent.com/energy1/frack1.html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23129" y="6154206"/>
            <a:ext cx="2779772" cy="1902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SECTION </a:t>
            </a:r>
            <a:r>
              <a:rPr dirty="0" spc="-5"/>
              <a:t>B </a:t>
            </a:r>
            <a:r>
              <a:rPr dirty="0"/>
              <a:t>- Specialist </a:t>
            </a:r>
            <a:r>
              <a:rPr dirty="0" spc="-20"/>
              <a:t>Technical</a:t>
            </a:r>
            <a:r>
              <a:rPr dirty="0" spc="-9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2090167" y="1793787"/>
            <a:ext cx="4984750" cy="0"/>
          </a:xfrm>
          <a:custGeom>
            <a:avLst/>
            <a:gdLst/>
            <a:ahLst/>
            <a:cxnLst/>
            <a:rect l="l" t="t" r="r" b="b"/>
            <a:pathLst>
              <a:path w="4984750" h="0">
                <a:moveTo>
                  <a:pt x="0" y="0"/>
                </a:moveTo>
                <a:lnTo>
                  <a:pt x="49847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5413" y="499599"/>
            <a:ext cx="3701415" cy="70421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588770">
              <a:lnSpc>
                <a:spcPct val="100000"/>
              </a:lnSpc>
              <a:spcBef>
                <a:spcPts val="1090"/>
              </a:spcBef>
            </a:pP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POLYURETHANE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FOAM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16.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Select one 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above.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5027" y="619039"/>
            <a:ext cx="707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BIOPOL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183" y="3604338"/>
            <a:ext cx="6908800" cy="6724015"/>
          </a:xfrm>
          <a:custGeom>
            <a:avLst/>
            <a:gdLst/>
            <a:ahLst/>
            <a:cxnLst/>
            <a:rect l="l" t="t" r="r" b="b"/>
            <a:pathLst>
              <a:path w="6908800" h="6724015">
                <a:moveTo>
                  <a:pt x="0" y="0"/>
                </a:moveTo>
                <a:lnTo>
                  <a:pt x="6908803" y="0"/>
                </a:lnTo>
                <a:lnTo>
                  <a:pt x="6908803" y="6723867"/>
                </a:lnTo>
                <a:lnTo>
                  <a:pt x="0" y="672386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37668" y="2729191"/>
            <a:ext cx="403225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http://www.technologystudentcom/joints/polyurethane1.html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http://www.technologystudent.com/prddes1/biopola.html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http://www.technologystudent.com/joints/poly2.html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061" y="2767534"/>
            <a:ext cx="20313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059" y="2670102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73617" y="48431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1178" y="46965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256" y="1501690"/>
            <a:ext cx="6932295" cy="89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Material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chosen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manufacture.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labelled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sketch(s)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458" y="1211796"/>
            <a:ext cx="6803390" cy="9480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2225" marR="5080">
              <a:lnSpc>
                <a:spcPts val="1560"/>
              </a:lnSpc>
              <a:spcBef>
                <a:spcPts val="250"/>
              </a:spcBef>
              <a:tabLst>
                <a:tab pos="398462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17. 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that help to smooth / enhance the edge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piece of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6mm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thick acrylic.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notes and</a:t>
            </a:r>
            <a:r>
              <a:rPr dirty="0" sz="1400" spc="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sketch.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85215" algn="l"/>
                <a:tab pos="402971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9312" y="2466878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 h="0">
                <a:moveTo>
                  <a:pt x="0" y="0"/>
                </a:moveTo>
                <a:lnTo>
                  <a:pt x="290309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9312" y="4003574"/>
            <a:ext cx="2827020" cy="0"/>
          </a:xfrm>
          <a:custGeom>
            <a:avLst/>
            <a:gdLst/>
            <a:ahLst/>
            <a:cxnLst/>
            <a:rect l="l" t="t" r="r" b="b"/>
            <a:pathLst>
              <a:path w="2827020" h="0">
                <a:moveTo>
                  <a:pt x="0" y="0"/>
                </a:moveTo>
                <a:lnTo>
                  <a:pt x="282688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9312" y="2790726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 h="0">
                <a:moveTo>
                  <a:pt x="0" y="0"/>
                </a:moveTo>
                <a:lnTo>
                  <a:pt x="290309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9312" y="3139978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 h="0">
                <a:moveTo>
                  <a:pt x="0" y="0"/>
                </a:moveTo>
                <a:lnTo>
                  <a:pt x="290309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9312" y="4340128"/>
            <a:ext cx="2827020" cy="0"/>
          </a:xfrm>
          <a:custGeom>
            <a:avLst/>
            <a:gdLst/>
            <a:ahLst/>
            <a:cxnLst/>
            <a:rect l="l" t="t" r="r" b="b"/>
            <a:pathLst>
              <a:path w="2827020" h="0">
                <a:moveTo>
                  <a:pt x="0" y="0"/>
                </a:moveTo>
                <a:lnTo>
                  <a:pt x="282688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9312" y="4689378"/>
            <a:ext cx="2827020" cy="0"/>
          </a:xfrm>
          <a:custGeom>
            <a:avLst/>
            <a:gdLst/>
            <a:ahLst/>
            <a:cxnLst/>
            <a:rect l="l" t="t" r="r" b="b"/>
            <a:pathLst>
              <a:path w="2827020" h="0">
                <a:moveTo>
                  <a:pt x="0" y="0"/>
                </a:moveTo>
                <a:lnTo>
                  <a:pt x="282688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47360" y="510152"/>
            <a:ext cx="352869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3970" marR="5080" indent="-14604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http://www.technologystudent.com/equip1/hﬁle1.htm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http://www.technologystudent.com/equip1/buﬀ1.htm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393" y="498392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3155" y="371400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5895" y="4824987"/>
            <a:ext cx="69024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92010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18.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Select one of the products shown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Then, describe two reasons, for it  being suitable for manufacture in large numbers /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mass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production.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dirty="0" sz="1400" spc="-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7691" y="7442003"/>
            <a:ext cx="4125595" cy="12299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065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http://www.technologystudent.com/equip_ﬂsh/pewtt1.html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http://www.technologystudent.com/equip_ﬂsh/pewtt2.html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http://www.technologystudent.com/equip1/woodturn1.html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http://www.technologystudent.com/equip1/woodturning2.html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http://www.technologystudent.com/equip1/wturning8.html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9"/>
              </a:rPr>
              <a:t>http://www.technologystudent.com/joints/pet1.html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http://www.technologystudent.com/joints/petevac1.html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4447" y="5397425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marL="603885">
              <a:lnSpc>
                <a:spcPts val="1390"/>
              </a:lnSpc>
              <a:spcBef>
                <a:spcPts val="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WOOD -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1200">
              <a:latin typeface="Arial"/>
              <a:cs typeface="Arial"/>
            </a:endParaRPr>
          </a:p>
          <a:p>
            <a:pPr marL="520700">
              <a:lnSpc>
                <a:spcPts val="1390"/>
              </a:lnSpc>
            </a:pP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</a:t>
            </a:r>
            <a:r>
              <a:rPr dirty="0" u="sng" sz="1200" spc="-3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TURNING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457" y="8874030"/>
            <a:ext cx="6800850" cy="62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4218940" algn="l"/>
              </a:tabLst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PRODUCT: 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1123315" algn="l"/>
                <a:tab pos="67875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	</a:t>
            </a: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745" y="980747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2745" y="1014402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2745" y="1049328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93458" y="3171838"/>
            <a:ext cx="4634865" cy="473709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455"/>
              </a:spcBef>
              <a:tabLst>
                <a:tab pos="260096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11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1085215" algn="l"/>
                <a:tab pos="395351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1178" y="320015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1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212" y="7513870"/>
            <a:ext cx="20313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2674" y="7386879"/>
            <a:ext cx="6997700" cy="1304290"/>
          </a:xfrm>
          <a:custGeom>
            <a:avLst/>
            <a:gdLst/>
            <a:ahLst/>
            <a:cxnLst/>
            <a:rect l="l" t="t" r="r" b="b"/>
            <a:pathLst>
              <a:path w="6997700" h="1304290">
                <a:moveTo>
                  <a:pt x="0" y="0"/>
                </a:moveTo>
                <a:lnTo>
                  <a:pt x="6997705" y="0"/>
                </a:lnTo>
                <a:lnTo>
                  <a:pt x="6997705" y="1303765"/>
                </a:lnTo>
                <a:lnTo>
                  <a:pt x="0" y="130376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62245" y="5397425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51435">
              <a:lnSpc>
                <a:spcPts val="1390"/>
              </a:lnSpc>
              <a:spcBef>
                <a:spcPts val="7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DESKTIDY</a:t>
            </a:r>
            <a:endParaRPr sz="1200">
              <a:latin typeface="Arial"/>
              <a:cs typeface="Arial"/>
            </a:endParaRPr>
          </a:p>
          <a:p>
            <a:pPr algn="ctr" marL="51435">
              <a:lnSpc>
                <a:spcPts val="1390"/>
              </a:lnSpc>
            </a:pP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PEWTER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CASTING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75547" y="5397425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ctr" marL="240029" marR="193675">
              <a:lnSpc>
                <a:spcPts val="1340"/>
              </a:lnSpc>
              <a:spcBef>
                <a:spcPts val="200"/>
              </a:spcBef>
            </a:pP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POLYETHYLENE  TEREPHTHALATE  </a:t>
            </a:r>
            <a:r>
              <a:rPr dirty="0" u="sng" sz="1200" spc="-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VACUUM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FORMED</a:t>
            </a:r>
            <a:r>
              <a:rPr dirty="0" u="sng" sz="1200" spc="-6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3638" y="5776034"/>
            <a:ext cx="1818046" cy="1365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37151" y="5795078"/>
            <a:ext cx="841917" cy="1403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57352" y="6028874"/>
            <a:ext cx="1675434" cy="10637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57" y="422172"/>
            <a:ext cx="6800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67875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745" y="96827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2745" y="13048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745" y="16540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1946" y="1853148"/>
            <a:ext cx="682370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5468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19.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 the product you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selected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question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18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- describe / explain the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industrial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used in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it’s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manufacture.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industrial process is listed under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product 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568" y="2720364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087" y="2571656"/>
            <a:ext cx="6375400" cy="698500"/>
          </a:xfrm>
          <a:custGeom>
            <a:avLst/>
            <a:gdLst/>
            <a:ahLst/>
            <a:cxnLst/>
            <a:rect l="l" t="t" r="r" b="b"/>
            <a:pathLst>
              <a:path w="6375400" h="698500">
                <a:moveTo>
                  <a:pt x="0" y="0"/>
                </a:moveTo>
                <a:lnTo>
                  <a:pt x="6375149" y="0"/>
                </a:lnTo>
                <a:lnTo>
                  <a:pt x="6375149" y="698496"/>
                </a:lnTo>
                <a:lnTo>
                  <a:pt x="0" y="69849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2217" y="3524141"/>
            <a:ext cx="7014209" cy="85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177415" algn="l"/>
                <a:tab pos="698754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INDUSTRIAL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 marL="1485900" marR="1489075">
              <a:lnSpc>
                <a:spcPts val="156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DESCRIPTION OF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MANUFACTURING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9194" y="3374924"/>
            <a:ext cx="7099300" cy="7023100"/>
          </a:xfrm>
          <a:custGeom>
            <a:avLst/>
            <a:gdLst/>
            <a:ahLst/>
            <a:cxnLst/>
            <a:rect l="l" t="t" r="r" b="b"/>
            <a:pathLst>
              <a:path w="7099300" h="7023100">
                <a:moveTo>
                  <a:pt x="0" y="0"/>
                </a:moveTo>
                <a:lnTo>
                  <a:pt x="7099301" y="0"/>
                </a:lnTo>
                <a:lnTo>
                  <a:pt x="7099301" y="7023100"/>
                </a:lnTo>
                <a:lnTo>
                  <a:pt x="0" y="702310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2317" y="170352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9878" y="16888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623" y="2770703"/>
            <a:ext cx="29152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USE THE SAME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r>
              <a:rPr dirty="0" sz="12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DESIGN AND TECHNOLOGY GCSE EXAMINATION SAMPLE 3</cp:keywords>
  <dc:title>new_gcse_exam3.cdr</dc:title>
  <dcterms:created xsi:type="dcterms:W3CDTF">2020-05-14T11:47:03Z</dcterms:created>
  <dcterms:modified xsi:type="dcterms:W3CDTF">2020-05-14T11:47:03Z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2018-02-07T00:00:00Z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2020-05-14T00:00:00Z</vt:filetime>
  </property>
</Properties>
</file>