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82" r:id="rId5"/>
    <p:sldId id="281" r:id="rId6"/>
    <p:sldId id="280" r:id="rId7"/>
    <p:sldId id="279" r:id="rId8"/>
    <p:sldId id="278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4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5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12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5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9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8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6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4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8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5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0A9DC-6332-4967-8981-E92F337C1BC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B4E5F-1BBE-4CC3-9467-1414E90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NGINEERING_properties_material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88955" y="93862"/>
            <a:ext cx="1220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PROPERTIES OF MATERIALS</a:t>
            </a:r>
          </a:p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792439"/>
            <a:ext cx="122957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“PROPERTIES OF MATERIALS” APP, FROM THE </a:t>
            </a:r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ENGINEERING SUBSECTION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OF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765570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934051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115D28-F16C-48F8-8F90-FBD936300F7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E3E6D1E-AEFD-497E-AC50-838503D37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F75148-09E0-4235-AF74-5286891271E6}"/>
                </a:ext>
              </a:extLst>
            </p:cNvPr>
            <p:cNvSpPr/>
            <p:nvPr/>
          </p:nvSpPr>
          <p:spPr>
            <a:xfrm>
              <a:off x="5166360" y="2049780"/>
              <a:ext cx="3154680" cy="242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56F4F2-312D-4057-8C9C-840C1F7D45AB}"/>
                </a:ext>
              </a:extLst>
            </p:cNvPr>
            <p:cNvSpPr/>
            <p:nvPr/>
          </p:nvSpPr>
          <p:spPr>
            <a:xfrm>
              <a:off x="655320" y="5897880"/>
              <a:ext cx="2979420" cy="2499360"/>
            </a:xfrm>
            <a:custGeom>
              <a:avLst/>
              <a:gdLst>
                <a:gd name="connsiteX0" fmla="*/ 2956560 w 2979420"/>
                <a:gd name="connsiteY0" fmla="*/ 746760 h 2499360"/>
                <a:gd name="connsiteX1" fmla="*/ 2674620 w 2979420"/>
                <a:gd name="connsiteY1" fmla="*/ 838200 h 2499360"/>
                <a:gd name="connsiteX2" fmla="*/ 2712720 w 2979420"/>
                <a:gd name="connsiteY2" fmla="*/ 1066800 h 2499360"/>
                <a:gd name="connsiteX3" fmla="*/ 2979420 w 2979420"/>
                <a:gd name="connsiteY3" fmla="*/ 1127760 h 2499360"/>
                <a:gd name="connsiteX4" fmla="*/ 2926080 w 2979420"/>
                <a:gd name="connsiteY4" fmla="*/ 2499360 h 2499360"/>
                <a:gd name="connsiteX5" fmla="*/ 30480 w 2979420"/>
                <a:gd name="connsiteY5" fmla="*/ 2491740 h 2499360"/>
                <a:gd name="connsiteX6" fmla="*/ 0 w 2979420"/>
                <a:gd name="connsiteY6" fmla="*/ 2453640 h 2499360"/>
                <a:gd name="connsiteX7" fmla="*/ 22860 w 2979420"/>
                <a:gd name="connsiteY7" fmla="*/ 0 h 2499360"/>
                <a:gd name="connsiteX8" fmla="*/ 2948940 w 2979420"/>
                <a:gd name="connsiteY8" fmla="*/ 30480 h 2499360"/>
                <a:gd name="connsiteX9" fmla="*/ 2956560 w 2979420"/>
                <a:gd name="connsiteY9" fmla="*/ 746760 h 249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9420" h="2499360">
                  <a:moveTo>
                    <a:pt x="2956560" y="746760"/>
                  </a:moveTo>
                  <a:lnTo>
                    <a:pt x="2674620" y="838200"/>
                  </a:lnTo>
                  <a:lnTo>
                    <a:pt x="2712720" y="1066800"/>
                  </a:lnTo>
                  <a:lnTo>
                    <a:pt x="2979420" y="1127760"/>
                  </a:lnTo>
                  <a:lnTo>
                    <a:pt x="2926080" y="2499360"/>
                  </a:lnTo>
                  <a:lnTo>
                    <a:pt x="30480" y="2491740"/>
                  </a:lnTo>
                  <a:lnTo>
                    <a:pt x="0" y="2453640"/>
                  </a:lnTo>
                  <a:lnTo>
                    <a:pt x="22860" y="0"/>
                  </a:lnTo>
                  <a:lnTo>
                    <a:pt x="2948940" y="30480"/>
                  </a:lnTo>
                  <a:lnTo>
                    <a:pt x="2956560" y="7467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1CDA34-2FD9-42E2-BF23-D9A25DC10325}"/>
                </a:ext>
              </a:extLst>
            </p:cNvPr>
            <p:cNvSpPr/>
            <p:nvPr/>
          </p:nvSpPr>
          <p:spPr>
            <a:xfrm>
              <a:off x="4099560" y="5669280"/>
              <a:ext cx="4914900" cy="1211580"/>
            </a:xfrm>
            <a:custGeom>
              <a:avLst/>
              <a:gdLst>
                <a:gd name="connsiteX0" fmla="*/ 0 w 4914900"/>
                <a:gd name="connsiteY0" fmla="*/ 868680 h 1211580"/>
                <a:gd name="connsiteX1" fmla="*/ 373380 w 4914900"/>
                <a:gd name="connsiteY1" fmla="*/ 1211580 h 1211580"/>
                <a:gd name="connsiteX2" fmla="*/ 4914900 w 4914900"/>
                <a:gd name="connsiteY2" fmla="*/ 1135380 h 1211580"/>
                <a:gd name="connsiteX3" fmla="*/ 4907280 w 4914900"/>
                <a:gd name="connsiteY3" fmla="*/ 0 h 1211580"/>
                <a:gd name="connsiteX4" fmla="*/ 45720 w 4914900"/>
                <a:gd name="connsiteY4" fmla="*/ 22860 h 1211580"/>
                <a:gd name="connsiteX5" fmla="*/ 0 w 4914900"/>
                <a:gd name="connsiteY5" fmla="*/ 868680 h 12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4900" h="1211580">
                  <a:moveTo>
                    <a:pt x="0" y="868680"/>
                  </a:moveTo>
                  <a:lnTo>
                    <a:pt x="373380" y="1211580"/>
                  </a:lnTo>
                  <a:lnTo>
                    <a:pt x="4914900" y="1135380"/>
                  </a:lnTo>
                  <a:lnTo>
                    <a:pt x="4907280" y="0"/>
                  </a:lnTo>
                  <a:lnTo>
                    <a:pt x="45720" y="22860"/>
                  </a:lnTo>
                  <a:lnTo>
                    <a:pt x="0" y="8686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F71B5A-77BB-464D-BD62-82D75251AADF}"/>
                </a:ext>
              </a:extLst>
            </p:cNvPr>
            <p:cNvSpPr/>
            <p:nvPr/>
          </p:nvSpPr>
          <p:spPr>
            <a:xfrm>
              <a:off x="9540240" y="6858000"/>
              <a:ext cx="2918460" cy="1516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515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11D2D5-1805-42E0-A053-840A5F1EDAE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59A957C1-3467-4D72-B0F8-465B27335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8A2CFF-C0AF-47A9-8B0B-285AFB01DC0B}"/>
                </a:ext>
              </a:extLst>
            </p:cNvPr>
            <p:cNvSpPr/>
            <p:nvPr/>
          </p:nvSpPr>
          <p:spPr>
            <a:xfrm>
              <a:off x="5181600" y="2125980"/>
              <a:ext cx="313944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C8F2A0-C9A2-4D48-A509-EA8A9E99820F}"/>
                </a:ext>
              </a:extLst>
            </p:cNvPr>
            <p:cNvSpPr/>
            <p:nvPr/>
          </p:nvSpPr>
          <p:spPr>
            <a:xfrm>
              <a:off x="9227820" y="2034540"/>
              <a:ext cx="3230880" cy="2468880"/>
            </a:xfrm>
            <a:custGeom>
              <a:avLst/>
              <a:gdLst>
                <a:gd name="connsiteX0" fmla="*/ 38100 w 3230880"/>
                <a:gd name="connsiteY0" fmla="*/ 0 h 2468880"/>
                <a:gd name="connsiteX1" fmla="*/ 7620 w 3230880"/>
                <a:gd name="connsiteY1" fmla="*/ 601980 h 2468880"/>
                <a:gd name="connsiteX2" fmla="*/ 190500 w 3230880"/>
                <a:gd name="connsiteY2" fmla="*/ 754380 h 2468880"/>
                <a:gd name="connsiteX3" fmla="*/ 15240 w 3230880"/>
                <a:gd name="connsiteY3" fmla="*/ 1074420 h 2468880"/>
                <a:gd name="connsiteX4" fmla="*/ 0 w 3230880"/>
                <a:gd name="connsiteY4" fmla="*/ 2354580 h 2468880"/>
                <a:gd name="connsiteX5" fmla="*/ 99060 w 3230880"/>
                <a:gd name="connsiteY5" fmla="*/ 2468880 h 2468880"/>
                <a:gd name="connsiteX6" fmla="*/ 3162300 w 3230880"/>
                <a:gd name="connsiteY6" fmla="*/ 2453640 h 2468880"/>
                <a:gd name="connsiteX7" fmla="*/ 3230880 w 3230880"/>
                <a:gd name="connsiteY7" fmla="*/ 2339340 h 2468880"/>
                <a:gd name="connsiteX8" fmla="*/ 3208020 w 3230880"/>
                <a:gd name="connsiteY8" fmla="*/ 45720 h 2468880"/>
                <a:gd name="connsiteX9" fmla="*/ 38100 w 3230880"/>
                <a:gd name="connsiteY9" fmla="*/ 0 h 246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0880" h="2468880">
                  <a:moveTo>
                    <a:pt x="38100" y="0"/>
                  </a:moveTo>
                  <a:lnTo>
                    <a:pt x="7620" y="601980"/>
                  </a:lnTo>
                  <a:lnTo>
                    <a:pt x="190500" y="754380"/>
                  </a:lnTo>
                  <a:lnTo>
                    <a:pt x="15240" y="1074420"/>
                  </a:lnTo>
                  <a:lnTo>
                    <a:pt x="0" y="2354580"/>
                  </a:lnTo>
                  <a:lnTo>
                    <a:pt x="99060" y="2468880"/>
                  </a:lnTo>
                  <a:lnTo>
                    <a:pt x="3162300" y="2453640"/>
                  </a:lnTo>
                  <a:lnTo>
                    <a:pt x="3230880" y="2339340"/>
                  </a:lnTo>
                  <a:lnTo>
                    <a:pt x="3208020" y="4572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878309-EE46-49B0-B4E1-24A6A7BA7430}"/>
                </a:ext>
              </a:extLst>
            </p:cNvPr>
            <p:cNvSpPr/>
            <p:nvPr/>
          </p:nvSpPr>
          <p:spPr>
            <a:xfrm>
              <a:off x="647700" y="5913120"/>
              <a:ext cx="2971800" cy="2468880"/>
            </a:xfrm>
            <a:custGeom>
              <a:avLst/>
              <a:gdLst>
                <a:gd name="connsiteX0" fmla="*/ 2926080 w 2971800"/>
                <a:gd name="connsiteY0" fmla="*/ 762000 h 2468880"/>
                <a:gd name="connsiteX1" fmla="*/ 2727960 w 2971800"/>
                <a:gd name="connsiteY1" fmla="*/ 815340 h 2468880"/>
                <a:gd name="connsiteX2" fmla="*/ 2712720 w 2971800"/>
                <a:gd name="connsiteY2" fmla="*/ 1043940 h 2468880"/>
                <a:gd name="connsiteX3" fmla="*/ 2971800 w 2971800"/>
                <a:gd name="connsiteY3" fmla="*/ 1082040 h 2468880"/>
                <a:gd name="connsiteX4" fmla="*/ 2933700 w 2971800"/>
                <a:gd name="connsiteY4" fmla="*/ 2468880 h 2468880"/>
                <a:gd name="connsiteX5" fmla="*/ 60960 w 2971800"/>
                <a:gd name="connsiteY5" fmla="*/ 2468880 h 2468880"/>
                <a:gd name="connsiteX6" fmla="*/ 0 w 2971800"/>
                <a:gd name="connsiteY6" fmla="*/ 2438400 h 2468880"/>
                <a:gd name="connsiteX7" fmla="*/ 22860 w 2971800"/>
                <a:gd name="connsiteY7" fmla="*/ 53340 h 2468880"/>
                <a:gd name="connsiteX8" fmla="*/ 2964180 w 2971800"/>
                <a:gd name="connsiteY8" fmla="*/ 0 h 2468880"/>
                <a:gd name="connsiteX9" fmla="*/ 2926080 w 2971800"/>
                <a:gd name="connsiteY9" fmla="*/ 762000 h 246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68880">
                  <a:moveTo>
                    <a:pt x="2926080" y="762000"/>
                  </a:moveTo>
                  <a:lnTo>
                    <a:pt x="2727960" y="815340"/>
                  </a:lnTo>
                  <a:lnTo>
                    <a:pt x="2712720" y="1043940"/>
                  </a:lnTo>
                  <a:lnTo>
                    <a:pt x="2971800" y="1082040"/>
                  </a:lnTo>
                  <a:lnTo>
                    <a:pt x="2933700" y="2468880"/>
                  </a:lnTo>
                  <a:lnTo>
                    <a:pt x="60960" y="2468880"/>
                  </a:lnTo>
                  <a:lnTo>
                    <a:pt x="0" y="2438400"/>
                  </a:lnTo>
                  <a:lnTo>
                    <a:pt x="22860" y="53340"/>
                  </a:lnTo>
                  <a:lnTo>
                    <a:pt x="2964180" y="0"/>
                  </a:lnTo>
                  <a:lnTo>
                    <a:pt x="2926080" y="762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971DBEA-817E-4144-A596-ACF94841F487}"/>
                </a:ext>
              </a:extLst>
            </p:cNvPr>
            <p:cNvSpPr/>
            <p:nvPr/>
          </p:nvSpPr>
          <p:spPr>
            <a:xfrm>
              <a:off x="4152900" y="5676900"/>
              <a:ext cx="4846320" cy="1249680"/>
            </a:xfrm>
            <a:custGeom>
              <a:avLst/>
              <a:gdLst>
                <a:gd name="connsiteX0" fmla="*/ 0 w 4846320"/>
                <a:gd name="connsiteY0" fmla="*/ 929640 h 1249680"/>
                <a:gd name="connsiteX1" fmla="*/ 381000 w 4846320"/>
                <a:gd name="connsiteY1" fmla="*/ 1249680 h 1249680"/>
                <a:gd name="connsiteX2" fmla="*/ 4846320 w 4846320"/>
                <a:gd name="connsiteY2" fmla="*/ 1211580 h 1249680"/>
                <a:gd name="connsiteX3" fmla="*/ 4838700 w 4846320"/>
                <a:gd name="connsiteY3" fmla="*/ 38100 h 1249680"/>
                <a:gd name="connsiteX4" fmla="*/ 7620 w 4846320"/>
                <a:gd name="connsiteY4" fmla="*/ 0 h 1249680"/>
                <a:gd name="connsiteX5" fmla="*/ 0 w 4846320"/>
                <a:gd name="connsiteY5" fmla="*/ 92964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6320" h="1249680">
                  <a:moveTo>
                    <a:pt x="0" y="929640"/>
                  </a:moveTo>
                  <a:lnTo>
                    <a:pt x="381000" y="1249680"/>
                  </a:lnTo>
                  <a:lnTo>
                    <a:pt x="4846320" y="1211580"/>
                  </a:lnTo>
                  <a:lnTo>
                    <a:pt x="4838700" y="38100"/>
                  </a:lnTo>
                  <a:lnTo>
                    <a:pt x="7620" y="0"/>
                  </a:lnTo>
                  <a:lnTo>
                    <a:pt x="0" y="929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2214906-2EFD-4C5E-AABC-5E8C02829869}"/>
                </a:ext>
              </a:extLst>
            </p:cNvPr>
            <p:cNvSpPr/>
            <p:nvPr/>
          </p:nvSpPr>
          <p:spPr>
            <a:xfrm>
              <a:off x="9547860" y="5692140"/>
              <a:ext cx="2872740" cy="2590800"/>
            </a:xfrm>
            <a:custGeom>
              <a:avLst/>
              <a:gdLst>
                <a:gd name="connsiteX0" fmla="*/ 2849880 w 2872740"/>
                <a:gd name="connsiteY0" fmla="*/ 45720 h 2590800"/>
                <a:gd name="connsiteX1" fmla="*/ 2872740 w 2872740"/>
                <a:gd name="connsiteY1" fmla="*/ 1036320 h 2590800"/>
                <a:gd name="connsiteX2" fmla="*/ 1341120 w 2872740"/>
                <a:gd name="connsiteY2" fmla="*/ 1051560 h 2590800"/>
                <a:gd name="connsiteX3" fmla="*/ 1409700 w 2872740"/>
                <a:gd name="connsiteY3" fmla="*/ 1539240 h 2590800"/>
                <a:gd name="connsiteX4" fmla="*/ 1356360 w 2872740"/>
                <a:gd name="connsiteY4" fmla="*/ 1927860 h 2590800"/>
                <a:gd name="connsiteX5" fmla="*/ 1341120 w 2872740"/>
                <a:gd name="connsiteY5" fmla="*/ 2545080 h 2590800"/>
                <a:gd name="connsiteX6" fmla="*/ 7620 w 2872740"/>
                <a:gd name="connsiteY6" fmla="*/ 2590800 h 2590800"/>
                <a:gd name="connsiteX7" fmla="*/ 0 w 2872740"/>
                <a:gd name="connsiteY7" fmla="*/ 0 h 2590800"/>
                <a:gd name="connsiteX8" fmla="*/ 2849880 w 2872740"/>
                <a:gd name="connsiteY8" fmla="*/ 4572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740" h="2590800">
                  <a:moveTo>
                    <a:pt x="2849880" y="45720"/>
                  </a:moveTo>
                  <a:lnTo>
                    <a:pt x="2872740" y="1036320"/>
                  </a:lnTo>
                  <a:lnTo>
                    <a:pt x="1341120" y="1051560"/>
                  </a:lnTo>
                  <a:lnTo>
                    <a:pt x="1409700" y="1539240"/>
                  </a:lnTo>
                  <a:lnTo>
                    <a:pt x="1356360" y="1927860"/>
                  </a:lnTo>
                  <a:lnTo>
                    <a:pt x="1341120" y="2545080"/>
                  </a:lnTo>
                  <a:lnTo>
                    <a:pt x="7620" y="2590800"/>
                  </a:lnTo>
                  <a:lnTo>
                    <a:pt x="0" y="0"/>
                  </a:lnTo>
                  <a:lnTo>
                    <a:pt x="2849880" y="45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9557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865F812-E5BA-450B-BFD0-4599C46A786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919BAA8-BD58-4138-BB2D-CC6E13A12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1C73D9-B6FB-40B9-A2CE-D5CF7BB15E6E}"/>
                </a:ext>
              </a:extLst>
            </p:cNvPr>
            <p:cNvSpPr/>
            <p:nvPr/>
          </p:nvSpPr>
          <p:spPr>
            <a:xfrm>
              <a:off x="5173980" y="2011680"/>
              <a:ext cx="3208020" cy="2453640"/>
            </a:xfrm>
            <a:custGeom>
              <a:avLst/>
              <a:gdLst>
                <a:gd name="connsiteX0" fmla="*/ 3169920 w 3208020"/>
                <a:gd name="connsiteY0" fmla="*/ 22860 h 2453640"/>
                <a:gd name="connsiteX1" fmla="*/ 3200400 w 3208020"/>
                <a:gd name="connsiteY1" fmla="*/ 640080 h 2453640"/>
                <a:gd name="connsiteX2" fmla="*/ 3009900 w 3208020"/>
                <a:gd name="connsiteY2" fmla="*/ 723900 h 2453640"/>
                <a:gd name="connsiteX3" fmla="*/ 3009900 w 3208020"/>
                <a:gd name="connsiteY3" fmla="*/ 1005840 h 2453640"/>
                <a:gd name="connsiteX4" fmla="*/ 3208020 w 3208020"/>
                <a:gd name="connsiteY4" fmla="*/ 1028700 h 2453640"/>
                <a:gd name="connsiteX5" fmla="*/ 3169920 w 3208020"/>
                <a:gd name="connsiteY5" fmla="*/ 2453640 h 2453640"/>
                <a:gd name="connsiteX6" fmla="*/ 38100 w 3208020"/>
                <a:gd name="connsiteY6" fmla="*/ 2446020 h 2453640"/>
                <a:gd name="connsiteX7" fmla="*/ 0 w 3208020"/>
                <a:gd name="connsiteY7" fmla="*/ 2385060 h 2453640"/>
                <a:gd name="connsiteX8" fmla="*/ 7620 w 3208020"/>
                <a:gd name="connsiteY8" fmla="*/ 0 h 2453640"/>
                <a:gd name="connsiteX9" fmla="*/ 3169920 w 3208020"/>
                <a:gd name="connsiteY9" fmla="*/ 22860 h 245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8020" h="2453640">
                  <a:moveTo>
                    <a:pt x="3169920" y="22860"/>
                  </a:moveTo>
                  <a:lnTo>
                    <a:pt x="3200400" y="640080"/>
                  </a:lnTo>
                  <a:lnTo>
                    <a:pt x="3009900" y="723900"/>
                  </a:lnTo>
                  <a:lnTo>
                    <a:pt x="3009900" y="1005840"/>
                  </a:lnTo>
                  <a:lnTo>
                    <a:pt x="3208020" y="1028700"/>
                  </a:lnTo>
                  <a:lnTo>
                    <a:pt x="3169920" y="2453640"/>
                  </a:lnTo>
                  <a:lnTo>
                    <a:pt x="38100" y="2446020"/>
                  </a:lnTo>
                  <a:lnTo>
                    <a:pt x="0" y="2385060"/>
                  </a:lnTo>
                  <a:lnTo>
                    <a:pt x="7620" y="0"/>
                  </a:lnTo>
                  <a:lnTo>
                    <a:pt x="3169920" y="228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AA2E209-F9E0-4C6B-8324-7C87E05EB53B}"/>
                </a:ext>
              </a:extLst>
            </p:cNvPr>
            <p:cNvSpPr/>
            <p:nvPr/>
          </p:nvSpPr>
          <p:spPr>
            <a:xfrm>
              <a:off x="9243060" y="1905000"/>
              <a:ext cx="3208020" cy="2583180"/>
            </a:xfrm>
            <a:custGeom>
              <a:avLst/>
              <a:gdLst>
                <a:gd name="connsiteX0" fmla="*/ 7620 w 3208020"/>
                <a:gd name="connsiteY0" fmla="*/ 129540 h 2583180"/>
                <a:gd name="connsiteX1" fmla="*/ 30480 w 3208020"/>
                <a:gd name="connsiteY1" fmla="*/ 754380 h 2583180"/>
                <a:gd name="connsiteX2" fmla="*/ 175260 w 3208020"/>
                <a:gd name="connsiteY2" fmla="*/ 853440 h 2583180"/>
                <a:gd name="connsiteX3" fmla="*/ 0 w 3208020"/>
                <a:gd name="connsiteY3" fmla="*/ 1158240 h 2583180"/>
                <a:gd name="connsiteX4" fmla="*/ 7620 w 3208020"/>
                <a:gd name="connsiteY4" fmla="*/ 2537460 h 2583180"/>
                <a:gd name="connsiteX5" fmla="*/ 114300 w 3208020"/>
                <a:gd name="connsiteY5" fmla="*/ 2575560 h 2583180"/>
                <a:gd name="connsiteX6" fmla="*/ 3131820 w 3208020"/>
                <a:gd name="connsiteY6" fmla="*/ 2583180 h 2583180"/>
                <a:gd name="connsiteX7" fmla="*/ 3208020 w 3208020"/>
                <a:gd name="connsiteY7" fmla="*/ 2484120 h 2583180"/>
                <a:gd name="connsiteX8" fmla="*/ 3200400 w 3208020"/>
                <a:gd name="connsiteY8" fmla="*/ 0 h 2583180"/>
                <a:gd name="connsiteX9" fmla="*/ 7620 w 3208020"/>
                <a:gd name="connsiteY9" fmla="*/ 129540 h 258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8020" h="2583180">
                  <a:moveTo>
                    <a:pt x="7620" y="129540"/>
                  </a:moveTo>
                  <a:lnTo>
                    <a:pt x="30480" y="754380"/>
                  </a:lnTo>
                  <a:lnTo>
                    <a:pt x="175260" y="853440"/>
                  </a:lnTo>
                  <a:lnTo>
                    <a:pt x="0" y="1158240"/>
                  </a:lnTo>
                  <a:lnTo>
                    <a:pt x="7620" y="2537460"/>
                  </a:lnTo>
                  <a:lnTo>
                    <a:pt x="114300" y="2575560"/>
                  </a:lnTo>
                  <a:lnTo>
                    <a:pt x="3131820" y="2583180"/>
                  </a:lnTo>
                  <a:lnTo>
                    <a:pt x="3208020" y="2484120"/>
                  </a:lnTo>
                  <a:lnTo>
                    <a:pt x="3200400" y="0"/>
                  </a:lnTo>
                  <a:lnTo>
                    <a:pt x="7620" y="129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51DED3-6975-45A7-9719-22434F9DCBBF}"/>
                </a:ext>
              </a:extLst>
            </p:cNvPr>
            <p:cNvSpPr/>
            <p:nvPr/>
          </p:nvSpPr>
          <p:spPr>
            <a:xfrm>
              <a:off x="662940" y="5935980"/>
              <a:ext cx="2948940" cy="2461260"/>
            </a:xfrm>
            <a:custGeom>
              <a:avLst/>
              <a:gdLst>
                <a:gd name="connsiteX0" fmla="*/ 2933700 w 2948940"/>
                <a:gd name="connsiteY0" fmla="*/ 83820 h 2461260"/>
                <a:gd name="connsiteX1" fmla="*/ 2941320 w 2948940"/>
                <a:gd name="connsiteY1" fmla="*/ 807720 h 2461260"/>
                <a:gd name="connsiteX2" fmla="*/ 2674620 w 2948940"/>
                <a:gd name="connsiteY2" fmla="*/ 845820 h 2461260"/>
                <a:gd name="connsiteX3" fmla="*/ 2682240 w 2948940"/>
                <a:gd name="connsiteY3" fmla="*/ 1021080 h 2461260"/>
                <a:gd name="connsiteX4" fmla="*/ 2910840 w 2948940"/>
                <a:gd name="connsiteY4" fmla="*/ 1082040 h 2461260"/>
                <a:gd name="connsiteX5" fmla="*/ 2948940 w 2948940"/>
                <a:gd name="connsiteY5" fmla="*/ 2446020 h 2461260"/>
                <a:gd name="connsiteX6" fmla="*/ 30480 w 2948940"/>
                <a:gd name="connsiteY6" fmla="*/ 2461260 h 2461260"/>
                <a:gd name="connsiteX7" fmla="*/ 0 w 2948940"/>
                <a:gd name="connsiteY7" fmla="*/ 2400300 h 2461260"/>
                <a:gd name="connsiteX8" fmla="*/ 15240 w 2948940"/>
                <a:gd name="connsiteY8" fmla="*/ 0 h 2461260"/>
                <a:gd name="connsiteX9" fmla="*/ 2933700 w 2948940"/>
                <a:gd name="connsiteY9" fmla="*/ 83820 h 24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8940" h="2461260">
                  <a:moveTo>
                    <a:pt x="2933700" y="83820"/>
                  </a:moveTo>
                  <a:lnTo>
                    <a:pt x="2941320" y="807720"/>
                  </a:lnTo>
                  <a:lnTo>
                    <a:pt x="2674620" y="845820"/>
                  </a:lnTo>
                  <a:lnTo>
                    <a:pt x="2682240" y="1021080"/>
                  </a:lnTo>
                  <a:lnTo>
                    <a:pt x="2910840" y="1082040"/>
                  </a:lnTo>
                  <a:lnTo>
                    <a:pt x="2948940" y="2446020"/>
                  </a:lnTo>
                  <a:lnTo>
                    <a:pt x="30480" y="2461260"/>
                  </a:lnTo>
                  <a:lnTo>
                    <a:pt x="0" y="2400300"/>
                  </a:lnTo>
                  <a:lnTo>
                    <a:pt x="15240" y="0"/>
                  </a:lnTo>
                  <a:lnTo>
                    <a:pt x="2933700" y="838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E9F159-F918-449E-854B-927B48E6BBE5}"/>
                </a:ext>
              </a:extLst>
            </p:cNvPr>
            <p:cNvSpPr/>
            <p:nvPr/>
          </p:nvSpPr>
          <p:spPr>
            <a:xfrm>
              <a:off x="4114800" y="5631180"/>
              <a:ext cx="2857500" cy="2659380"/>
            </a:xfrm>
            <a:custGeom>
              <a:avLst/>
              <a:gdLst>
                <a:gd name="connsiteX0" fmla="*/ 15240 w 2857500"/>
                <a:gd name="connsiteY0" fmla="*/ 68580 h 2659380"/>
                <a:gd name="connsiteX1" fmla="*/ 0 w 2857500"/>
                <a:gd name="connsiteY1" fmla="*/ 929640 h 2659380"/>
                <a:gd name="connsiteX2" fmla="*/ 381000 w 2857500"/>
                <a:gd name="connsiteY2" fmla="*/ 1280160 h 2659380"/>
                <a:gd name="connsiteX3" fmla="*/ 30480 w 2857500"/>
                <a:gd name="connsiteY3" fmla="*/ 1600200 h 2659380"/>
                <a:gd name="connsiteX4" fmla="*/ 22860 w 2857500"/>
                <a:gd name="connsiteY4" fmla="*/ 2659380 h 2659380"/>
                <a:gd name="connsiteX5" fmla="*/ 2811780 w 2857500"/>
                <a:gd name="connsiteY5" fmla="*/ 2606040 h 2659380"/>
                <a:gd name="connsiteX6" fmla="*/ 2857500 w 2857500"/>
                <a:gd name="connsiteY6" fmla="*/ 0 h 2659380"/>
                <a:gd name="connsiteX7" fmla="*/ 15240 w 2857500"/>
                <a:gd name="connsiteY7" fmla="*/ 68580 h 265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0" h="2659380">
                  <a:moveTo>
                    <a:pt x="15240" y="68580"/>
                  </a:moveTo>
                  <a:lnTo>
                    <a:pt x="0" y="929640"/>
                  </a:lnTo>
                  <a:lnTo>
                    <a:pt x="381000" y="1280160"/>
                  </a:lnTo>
                  <a:lnTo>
                    <a:pt x="30480" y="1600200"/>
                  </a:lnTo>
                  <a:lnTo>
                    <a:pt x="22860" y="2659380"/>
                  </a:lnTo>
                  <a:lnTo>
                    <a:pt x="2811780" y="2606040"/>
                  </a:lnTo>
                  <a:lnTo>
                    <a:pt x="2857500" y="0"/>
                  </a:lnTo>
                  <a:lnTo>
                    <a:pt x="15240" y="685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A46C33-4B74-49B9-B039-5C1CC6557FD1}"/>
                </a:ext>
              </a:extLst>
            </p:cNvPr>
            <p:cNvSpPr/>
            <p:nvPr/>
          </p:nvSpPr>
          <p:spPr>
            <a:xfrm>
              <a:off x="9517380" y="5623560"/>
              <a:ext cx="294132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9709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83C58F-3C62-4127-8696-93F5C51AC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EECF79-A96A-43F1-9618-71917E14AF16}"/>
              </a:ext>
            </a:extLst>
          </p:cNvPr>
          <p:cNvSpPr/>
          <p:nvPr/>
        </p:nvSpPr>
        <p:spPr>
          <a:xfrm>
            <a:off x="5173980" y="2141220"/>
            <a:ext cx="3192780" cy="232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E2783-7F49-4887-8A64-C391DB82EBD6}"/>
              </a:ext>
            </a:extLst>
          </p:cNvPr>
          <p:cNvSpPr/>
          <p:nvPr/>
        </p:nvSpPr>
        <p:spPr>
          <a:xfrm>
            <a:off x="9250680" y="2141220"/>
            <a:ext cx="3192780" cy="232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25B1A93-A69C-4E2F-9182-9DEC590FC4A7}"/>
              </a:ext>
            </a:extLst>
          </p:cNvPr>
          <p:cNvSpPr/>
          <p:nvPr/>
        </p:nvSpPr>
        <p:spPr>
          <a:xfrm>
            <a:off x="655320" y="5928360"/>
            <a:ext cx="2971800" cy="2476500"/>
          </a:xfrm>
          <a:custGeom>
            <a:avLst/>
            <a:gdLst>
              <a:gd name="connsiteX0" fmla="*/ 2926080 w 2971800"/>
              <a:gd name="connsiteY0" fmla="*/ 68580 h 2476500"/>
              <a:gd name="connsiteX1" fmla="*/ 2941320 w 2971800"/>
              <a:gd name="connsiteY1" fmla="*/ 777240 h 2476500"/>
              <a:gd name="connsiteX2" fmla="*/ 2674620 w 2971800"/>
              <a:gd name="connsiteY2" fmla="*/ 838200 h 2476500"/>
              <a:gd name="connsiteX3" fmla="*/ 2682240 w 2971800"/>
              <a:gd name="connsiteY3" fmla="*/ 1005840 h 2476500"/>
              <a:gd name="connsiteX4" fmla="*/ 2971800 w 2971800"/>
              <a:gd name="connsiteY4" fmla="*/ 1089660 h 2476500"/>
              <a:gd name="connsiteX5" fmla="*/ 2926080 w 2971800"/>
              <a:gd name="connsiteY5" fmla="*/ 2468880 h 2476500"/>
              <a:gd name="connsiteX6" fmla="*/ 60960 w 2971800"/>
              <a:gd name="connsiteY6" fmla="*/ 2476500 h 2476500"/>
              <a:gd name="connsiteX7" fmla="*/ 0 w 2971800"/>
              <a:gd name="connsiteY7" fmla="*/ 2415540 h 2476500"/>
              <a:gd name="connsiteX8" fmla="*/ 7620 w 2971800"/>
              <a:gd name="connsiteY8" fmla="*/ 0 h 2476500"/>
              <a:gd name="connsiteX9" fmla="*/ 2926080 w 2971800"/>
              <a:gd name="connsiteY9" fmla="*/ 6858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1800" h="2476500">
                <a:moveTo>
                  <a:pt x="2926080" y="68580"/>
                </a:moveTo>
                <a:lnTo>
                  <a:pt x="2941320" y="777240"/>
                </a:lnTo>
                <a:lnTo>
                  <a:pt x="2674620" y="838200"/>
                </a:lnTo>
                <a:lnTo>
                  <a:pt x="2682240" y="1005840"/>
                </a:lnTo>
                <a:lnTo>
                  <a:pt x="2971800" y="1089660"/>
                </a:lnTo>
                <a:lnTo>
                  <a:pt x="2926080" y="2468880"/>
                </a:lnTo>
                <a:lnTo>
                  <a:pt x="60960" y="2476500"/>
                </a:lnTo>
                <a:lnTo>
                  <a:pt x="0" y="2415540"/>
                </a:lnTo>
                <a:lnTo>
                  <a:pt x="7620" y="0"/>
                </a:lnTo>
                <a:lnTo>
                  <a:pt x="2926080" y="68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2FBD2F-0FCB-4785-98CD-2D3B21B443BD}"/>
              </a:ext>
            </a:extLst>
          </p:cNvPr>
          <p:cNvSpPr/>
          <p:nvPr/>
        </p:nvSpPr>
        <p:spPr>
          <a:xfrm>
            <a:off x="4160520" y="5676900"/>
            <a:ext cx="2522220" cy="2644140"/>
          </a:xfrm>
          <a:custGeom>
            <a:avLst/>
            <a:gdLst>
              <a:gd name="connsiteX0" fmla="*/ 15240 w 2522220"/>
              <a:gd name="connsiteY0" fmla="*/ 53340 h 2644140"/>
              <a:gd name="connsiteX1" fmla="*/ 7620 w 2522220"/>
              <a:gd name="connsiteY1" fmla="*/ 944880 h 2644140"/>
              <a:gd name="connsiteX2" fmla="*/ 388620 w 2522220"/>
              <a:gd name="connsiteY2" fmla="*/ 1257300 h 2644140"/>
              <a:gd name="connsiteX3" fmla="*/ 0 w 2522220"/>
              <a:gd name="connsiteY3" fmla="*/ 1524000 h 2644140"/>
              <a:gd name="connsiteX4" fmla="*/ 15240 w 2522220"/>
              <a:gd name="connsiteY4" fmla="*/ 2644140 h 2644140"/>
              <a:gd name="connsiteX5" fmla="*/ 2522220 w 2522220"/>
              <a:gd name="connsiteY5" fmla="*/ 2606040 h 2644140"/>
              <a:gd name="connsiteX6" fmla="*/ 2468880 w 2522220"/>
              <a:gd name="connsiteY6" fmla="*/ 0 h 2644140"/>
              <a:gd name="connsiteX7" fmla="*/ 15240 w 2522220"/>
              <a:gd name="connsiteY7" fmla="*/ 53340 h 26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2220" h="2644140">
                <a:moveTo>
                  <a:pt x="15240" y="53340"/>
                </a:moveTo>
                <a:lnTo>
                  <a:pt x="7620" y="944880"/>
                </a:lnTo>
                <a:lnTo>
                  <a:pt x="388620" y="1257300"/>
                </a:lnTo>
                <a:lnTo>
                  <a:pt x="0" y="1524000"/>
                </a:lnTo>
                <a:lnTo>
                  <a:pt x="15240" y="2644140"/>
                </a:lnTo>
                <a:lnTo>
                  <a:pt x="2522220" y="2606040"/>
                </a:lnTo>
                <a:lnTo>
                  <a:pt x="2468880" y="0"/>
                </a:lnTo>
                <a:lnTo>
                  <a:pt x="15240" y="53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549C3-AA4B-4091-9FEC-E8DA701F9A48}"/>
              </a:ext>
            </a:extLst>
          </p:cNvPr>
          <p:cNvSpPr/>
          <p:nvPr/>
        </p:nvSpPr>
        <p:spPr>
          <a:xfrm>
            <a:off x="9570720" y="5562600"/>
            <a:ext cx="2872740" cy="61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71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21FB162-1217-4B6F-BCE6-F84075527CE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9B121A8-B81F-4E50-A226-F9DAAA68B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D8A34F3-A449-4A2E-A93A-9A24570812A1}"/>
                </a:ext>
              </a:extLst>
            </p:cNvPr>
            <p:cNvSpPr/>
            <p:nvPr/>
          </p:nvSpPr>
          <p:spPr>
            <a:xfrm>
              <a:off x="5173980" y="2065020"/>
              <a:ext cx="3223260" cy="2423160"/>
            </a:xfrm>
            <a:custGeom>
              <a:avLst/>
              <a:gdLst>
                <a:gd name="connsiteX0" fmla="*/ 3177540 w 3223260"/>
                <a:gd name="connsiteY0" fmla="*/ 7620 h 2423160"/>
                <a:gd name="connsiteX1" fmla="*/ 3208020 w 3223260"/>
                <a:gd name="connsiteY1" fmla="*/ 662940 h 2423160"/>
                <a:gd name="connsiteX2" fmla="*/ 2971800 w 3223260"/>
                <a:gd name="connsiteY2" fmla="*/ 739140 h 2423160"/>
                <a:gd name="connsiteX3" fmla="*/ 2994660 w 3223260"/>
                <a:gd name="connsiteY3" fmla="*/ 868680 h 2423160"/>
                <a:gd name="connsiteX4" fmla="*/ 3223260 w 3223260"/>
                <a:gd name="connsiteY4" fmla="*/ 1028700 h 2423160"/>
                <a:gd name="connsiteX5" fmla="*/ 3192780 w 3223260"/>
                <a:gd name="connsiteY5" fmla="*/ 2362200 h 2423160"/>
                <a:gd name="connsiteX6" fmla="*/ 3169920 w 3223260"/>
                <a:gd name="connsiteY6" fmla="*/ 2423160 h 2423160"/>
                <a:gd name="connsiteX7" fmla="*/ 38100 w 3223260"/>
                <a:gd name="connsiteY7" fmla="*/ 2407920 h 2423160"/>
                <a:gd name="connsiteX8" fmla="*/ 0 w 3223260"/>
                <a:gd name="connsiteY8" fmla="*/ 2346960 h 2423160"/>
                <a:gd name="connsiteX9" fmla="*/ 15240 w 3223260"/>
                <a:gd name="connsiteY9" fmla="*/ 0 h 2423160"/>
                <a:gd name="connsiteX10" fmla="*/ 3177540 w 3223260"/>
                <a:gd name="connsiteY10" fmla="*/ 7620 h 242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3260" h="2423160">
                  <a:moveTo>
                    <a:pt x="3177540" y="7620"/>
                  </a:moveTo>
                  <a:lnTo>
                    <a:pt x="3208020" y="662940"/>
                  </a:lnTo>
                  <a:lnTo>
                    <a:pt x="2971800" y="739140"/>
                  </a:lnTo>
                  <a:lnTo>
                    <a:pt x="2994660" y="868680"/>
                  </a:lnTo>
                  <a:lnTo>
                    <a:pt x="3223260" y="1028700"/>
                  </a:lnTo>
                  <a:lnTo>
                    <a:pt x="3192780" y="2362200"/>
                  </a:lnTo>
                  <a:lnTo>
                    <a:pt x="3169920" y="2423160"/>
                  </a:lnTo>
                  <a:lnTo>
                    <a:pt x="38100" y="2407920"/>
                  </a:lnTo>
                  <a:lnTo>
                    <a:pt x="0" y="2346960"/>
                  </a:lnTo>
                  <a:lnTo>
                    <a:pt x="15240" y="0"/>
                  </a:lnTo>
                  <a:lnTo>
                    <a:pt x="317754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C2D59B-9ADA-4464-8BED-FBBCD665F1E6}"/>
                </a:ext>
              </a:extLst>
            </p:cNvPr>
            <p:cNvSpPr/>
            <p:nvPr/>
          </p:nvSpPr>
          <p:spPr>
            <a:xfrm>
              <a:off x="556260" y="6019800"/>
              <a:ext cx="291084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3B7402A-16A8-4D49-B53C-1AE86C73A545}"/>
                </a:ext>
              </a:extLst>
            </p:cNvPr>
            <p:cNvSpPr/>
            <p:nvPr/>
          </p:nvSpPr>
          <p:spPr>
            <a:xfrm>
              <a:off x="4061460" y="6004560"/>
              <a:ext cx="2941320" cy="2392680"/>
            </a:xfrm>
            <a:custGeom>
              <a:avLst/>
              <a:gdLst>
                <a:gd name="connsiteX0" fmla="*/ 2941320 w 2941320"/>
                <a:gd name="connsiteY0" fmla="*/ 38100 h 2392680"/>
                <a:gd name="connsiteX1" fmla="*/ 2941320 w 2941320"/>
                <a:gd name="connsiteY1" fmla="*/ 1005840 h 2392680"/>
                <a:gd name="connsiteX2" fmla="*/ 2758440 w 2941320"/>
                <a:gd name="connsiteY2" fmla="*/ 1028700 h 2392680"/>
                <a:gd name="connsiteX3" fmla="*/ 2766060 w 2941320"/>
                <a:gd name="connsiteY3" fmla="*/ 1272540 h 2392680"/>
                <a:gd name="connsiteX4" fmla="*/ 2941320 w 2941320"/>
                <a:gd name="connsiteY4" fmla="*/ 1348740 h 2392680"/>
                <a:gd name="connsiteX5" fmla="*/ 2941320 w 2941320"/>
                <a:gd name="connsiteY5" fmla="*/ 2308860 h 2392680"/>
                <a:gd name="connsiteX6" fmla="*/ 2910840 w 2941320"/>
                <a:gd name="connsiteY6" fmla="*/ 2392680 h 2392680"/>
                <a:gd name="connsiteX7" fmla="*/ 45720 w 2941320"/>
                <a:gd name="connsiteY7" fmla="*/ 2385060 h 2392680"/>
                <a:gd name="connsiteX8" fmla="*/ 0 w 2941320"/>
                <a:gd name="connsiteY8" fmla="*/ 2331720 h 2392680"/>
                <a:gd name="connsiteX9" fmla="*/ 22860 w 2941320"/>
                <a:gd name="connsiteY9" fmla="*/ 0 h 2392680"/>
                <a:gd name="connsiteX10" fmla="*/ 2941320 w 2941320"/>
                <a:gd name="connsiteY10" fmla="*/ 38100 h 23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1320" h="2392680">
                  <a:moveTo>
                    <a:pt x="2941320" y="38100"/>
                  </a:moveTo>
                  <a:lnTo>
                    <a:pt x="2941320" y="1005840"/>
                  </a:lnTo>
                  <a:lnTo>
                    <a:pt x="2758440" y="1028700"/>
                  </a:lnTo>
                  <a:lnTo>
                    <a:pt x="2766060" y="1272540"/>
                  </a:lnTo>
                  <a:lnTo>
                    <a:pt x="2941320" y="1348740"/>
                  </a:lnTo>
                  <a:lnTo>
                    <a:pt x="2941320" y="2308860"/>
                  </a:lnTo>
                  <a:lnTo>
                    <a:pt x="2910840" y="2392680"/>
                  </a:lnTo>
                  <a:lnTo>
                    <a:pt x="45720" y="2385060"/>
                  </a:lnTo>
                  <a:lnTo>
                    <a:pt x="0" y="2331720"/>
                  </a:lnTo>
                  <a:lnTo>
                    <a:pt x="22860" y="0"/>
                  </a:lnTo>
                  <a:lnTo>
                    <a:pt x="2941320" y="38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886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12F3E08-D773-44DE-823D-7815C187012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4FC33EE-BA1C-4C7E-8980-54220CC63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8B435E1-188F-4C42-91C2-25AD5204391C}"/>
                </a:ext>
              </a:extLst>
            </p:cNvPr>
            <p:cNvSpPr/>
            <p:nvPr/>
          </p:nvSpPr>
          <p:spPr>
            <a:xfrm>
              <a:off x="5143500" y="2072640"/>
              <a:ext cx="3238500" cy="2400300"/>
            </a:xfrm>
            <a:custGeom>
              <a:avLst/>
              <a:gdLst>
                <a:gd name="connsiteX0" fmla="*/ 3200400 w 3238500"/>
                <a:gd name="connsiteY0" fmla="*/ 38100 h 2400300"/>
                <a:gd name="connsiteX1" fmla="*/ 3223260 w 3238500"/>
                <a:gd name="connsiteY1" fmla="*/ 655320 h 2400300"/>
                <a:gd name="connsiteX2" fmla="*/ 3086100 w 3238500"/>
                <a:gd name="connsiteY2" fmla="*/ 723900 h 2400300"/>
                <a:gd name="connsiteX3" fmla="*/ 3101340 w 3238500"/>
                <a:gd name="connsiteY3" fmla="*/ 967740 h 2400300"/>
                <a:gd name="connsiteX4" fmla="*/ 3238500 w 3238500"/>
                <a:gd name="connsiteY4" fmla="*/ 1013460 h 2400300"/>
                <a:gd name="connsiteX5" fmla="*/ 3215640 w 3238500"/>
                <a:gd name="connsiteY5" fmla="*/ 2392680 h 2400300"/>
                <a:gd name="connsiteX6" fmla="*/ 68580 w 3238500"/>
                <a:gd name="connsiteY6" fmla="*/ 2400300 h 2400300"/>
                <a:gd name="connsiteX7" fmla="*/ 0 w 3238500"/>
                <a:gd name="connsiteY7" fmla="*/ 2346960 h 2400300"/>
                <a:gd name="connsiteX8" fmla="*/ 30480 w 3238500"/>
                <a:gd name="connsiteY8" fmla="*/ 0 h 2400300"/>
                <a:gd name="connsiteX9" fmla="*/ 3200400 w 3238500"/>
                <a:gd name="connsiteY9" fmla="*/ 3810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0" h="2400300">
                  <a:moveTo>
                    <a:pt x="3200400" y="38100"/>
                  </a:moveTo>
                  <a:lnTo>
                    <a:pt x="3223260" y="655320"/>
                  </a:lnTo>
                  <a:lnTo>
                    <a:pt x="3086100" y="723900"/>
                  </a:lnTo>
                  <a:lnTo>
                    <a:pt x="3101340" y="967740"/>
                  </a:lnTo>
                  <a:lnTo>
                    <a:pt x="3238500" y="1013460"/>
                  </a:lnTo>
                  <a:lnTo>
                    <a:pt x="3215640" y="2392680"/>
                  </a:lnTo>
                  <a:lnTo>
                    <a:pt x="68580" y="2400300"/>
                  </a:lnTo>
                  <a:lnTo>
                    <a:pt x="0" y="2346960"/>
                  </a:lnTo>
                  <a:lnTo>
                    <a:pt x="30480" y="0"/>
                  </a:lnTo>
                  <a:lnTo>
                    <a:pt x="3200400" y="38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DB7155-55B7-44ED-9A6D-723C87F83626}"/>
                </a:ext>
              </a:extLst>
            </p:cNvPr>
            <p:cNvSpPr/>
            <p:nvPr/>
          </p:nvSpPr>
          <p:spPr>
            <a:xfrm>
              <a:off x="579120" y="5753100"/>
              <a:ext cx="2895600" cy="262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196C5E-30FC-48C2-8C7A-F95C5F65D4EF}"/>
                </a:ext>
              </a:extLst>
            </p:cNvPr>
            <p:cNvSpPr/>
            <p:nvPr/>
          </p:nvSpPr>
          <p:spPr>
            <a:xfrm>
              <a:off x="4076700" y="6050280"/>
              <a:ext cx="2941320" cy="2339340"/>
            </a:xfrm>
            <a:custGeom>
              <a:avLst/>
              <a:gdLst>
                <a:gd name="connsiteX0" fmla="*/ 2933700 w 2941320"/>
                <a:gd name="connsiteY0" fmla="*/ 0 h 2339340"/>
                <a:gd name="connsiteX1" fmla="*/ 2941320 w 2941320"/>
                <a:gd name="connsiteY1" fmla="*/ 952500 h 2339340"/>
                <a:gd name="connsiteX2" fmla="*/ 2712720 w 2941320"/>
                <a:gd name="connsiteY2" fmla="*/ 998220 h 2339340"/>
                <a:gd name="connsiteX3" fmla="*/ 2705100 w 2941320"/>
                <a:gd name="connsiteY3" fmla="*/ 1226820 h 2339340"/>
                <a:gd name="connsiteX4" fmla="*/ 2941320 w 2941320"/>
                <a:gd name="connsiteY4" fmla="*/ 1333500 h 2339340"/>
                <a:gd name="connsiteX5" fmla="*/ 2910840 w 2941320"/>
                <a:gd name="connsiteY5" fmla="*/ 2308860 h 2339340"/>
                <a:gd name="connsiteX6" fmla="*/ 2849880 w 2941320"/>
                <a:gd name="connsiteY6" fmla="*/ 2339340 h 2339340"/>
                <a:gd name="connsiteX7" fmla="*/ 38100 w 2941320"/>
                <a:gd name="connsiteY7" fmla="*/ 2331720 h 2339340"/>
                <a:gd name="connsiteX8" fmla="*/ 0 w 2941320"/>
                <a:gd name="connsiteY8" fmla="*/ 2286000 h 2339340"/>
                <a:gd name="connsiteX9" fmla="*/ 15240 w 2941320"/>
                <a:gd name="connsiteY9" fmla="*/ 7620 h 2339340"/>
                <a:gd name="connsiteX10" fmla="*/ 2933700 w 2941320"/>
                <a:gd name="connsiteY10" fmla="*/ 0 h 23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1320" h="2339340">
                  <a:moveTo>
                    <a:pt x="2933700" y="0"/>
                  </a:moveTo>
                  <a:lnTo>
                    <a:pt x="2941320" y="952500"/>
                  </a:lnTo>
                  <a:lnTo>
                    <a:pt x="2712720" y="998220"/>
                  </a:lnTo>
                  <a:lnTo>
                    <a:pt x="2705100" y="1226820"/>
                  </a:lnTo>
                  <a:lnTo>
                    <a:pt x="2941320" y="1333500"/>
                  </a:lnTo>
                  <a:lnTo>
                    <a:pt x="2910840" y="2308860"/>
                  </a:lnTo>
                  <a:lnTo>
                    <a:pt x="2849880" y="2339340"/>
                  </a:lnTo>
                  <a:lnTo>
                    <a:pt x="38100" y="2331720"/>
                  </a:lnTo>
                  <a:lnTo>
                    <a:pt x="0" y="2286000"/>
                  </a:lnTo>
                  <a:lnTo>
                    <a:pt x="15240" y="762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3245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EDCE5B3-801F-4525-8ADC-8F15B372901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58D682B6-2312-446D-8D5E-C6D042891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FB33440-5C88-4935-A677-9A82809AEC01}"/>
                </a:ext>
              </a:extLst>
            </p:cNvPr>
            <p:cNvSpPr/>
            <p:nvPr/>
          </p:nvSpPr>
          <p:spPr>
            <a:xfrm>
              <a:off x="5189220" y="2080260"/>
              <a:ext cx="3208020" cy="2369820"/>
            </a:xfrm>
            <a:custGeom>
              <a:avLst/>
              <a:gdLst>
                <a:gd name="connsiteX0" fmla="*/ 3147060 w 3208020"/>
                <a:gd name="connsiteY0" fmla="*/ 0 h 2369820"/>
                <a:gd name="connsiteX1" fmla="*/ 3208020 w 3208020"/>
                <a:gd name="connsiteY1" fmla="*/ 632460 h 2369820"/>
                <a:gd name="connsiteX2" fmla="*/ 3032760 w 3208020"/>
                <a:gd name="connsiteY2" fmla="*/ 708660 h 2369820"/>
                <a:gd name="connsiteX3" fmla="*/ 3025140 w 3208020"/>
                <a:gd name="connsiteY3" fmla="*/ 914400 h 2369820"/>
                <a:gd name="connsiteX4" fmla="*/ 3177540 w 3208020"/>
                <a:gd name="connsiteY4" fmla="*/ 1028700 h 2369820"/>
                <a:gd name="connsiteX5" fmla="*/ 3162300 w 3208020"/>
                <a:gd name="connsiteY5" fmla="*/ 2369820 h 2369820"/>
                <a:gd name="connsiteX6" fmla="*/ 0 w 3208020"/>
                <a:gd name="connsiteY6" fmla="*/ 2369820 h 2369820"/>
                <a:gd name="connsiteX7" fmla="*/ 7620 w 3208020"/>
                <a:gd name="connsiteY7" fmla="*/ 22860 h 2369820"/>
                <a:gd name="connsiteX8" fmla="*/ 3147060 w 3208020"/>
                <a:gd name="connsiteY8" fmla="*/ 0 h 236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8020" h="2369820">
                  <a:moveTo>
                    <a:pt x="3147060" y="0"/>
                  </a:moveTo>
                  <a:lnTo>
                    <a:pt x="3208020" y="632460"/>
                  </a:lnTo>
                  <a:lnTo>
                    <a:pt x="3032760" y="708660"/>
                  </a:lnTo>
                  <a:lnTo>
                    <a:pt x="3025140" y="914400"/>
                  </a:lnTo>
                  <a:lnTo>
                    <a:pt x="3177540" y="1028700"/>
                  </a:lnTo>
                  <a:lnTo>
                    <a:pt x="3162300" y="2369820"/>
                  </a:lnTo>
                  <a:lnTo>
                    <a:pt x="0" y="2369820"/>
                  </a:lnTo>
                  <a:lnTo>
                    <a:pt x="7620" y="22860"/>
                  </a:lnTo>
                  <a:lnTo>
                    <a:pt x="31470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B75ECD-827E-4A7D-9AF2-EF013E911171}"/>
                </a:ext>
              </a:extLst>
            </p:cNvPr>
            <p:cNvSpPr/>
            <p:nvPr/>
          </p:nvSpPr>
          <p:spPr>
            <a:xfrm>
              <a:off x="9197340" y="2026920"/>
              <a:ext cx="3238500" cy="2446020"/>
            </a:xfrm>
            <a:custGeom>
              <a:avLst/>
              <a:gdLst>
                <a:gd name="connsiteX0" fmla="*/ 15240 w 3238500"/>
                <a:gd name="connsiteY0" fmla="*/ 15240 h 2446020"/>
                <a:gd name="connsiteX1" fmla="*/ 0 w 3238500"/>
                <a:gd name="connsiteY1" fmla="*/ 746760 h 2446020"/>
                <a:gd name="connsiteX2" fmla="*/ 236220 w 3238500"/>
                <a:gd name="connsiteY2" fmla="*/ 937260 h 2446020"/>
                <a:gd name="connsiteX3" fmla="*/ 60960 w 3238500"/>
                <a:gd name="connsiteY3" fmla="*/ 1066800 h 2446020"/>
                <a:gd name="connsiteX4" fmla="*/ 53340 w 3238500"/>
                <a:gd name="connsiteY4" fmla="*/ 2415540 h 2446020"/>
                <a:gd name="connsiteX5" fmla="*/ 106680 w 3238500"/>
                <a:gd name="connsiteY5" fmla="*/ 2446020 h 2446020"/>
                <a:gd name="connsiteX6" fmla="*/ 3200400 w 3238500"/>
                <a:gd name="connsiteY6" fmla="*/ 2446020 h 2446020"/>
                <a:gd name="connsiteX7" fmla="*/ 3238500 w 3238500"/>
                <a:gd name="connsiteY7" fmla="*/ 2293620 h 2446020"/>
                <a:gd name="connsiteX8" fmla="*/ 3215640 w 3238500"/>
                <a:gd name="connsiteY8" fmla="*/ 0 h 2446020"/>
                <a:gd name="connsiteX9" fmla="*/ 15240 w 3238500"/>
                <a:gd name="connsiteY9" fmla="*/ 15240 h 244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0" h="2446020">
                  <a:moveTo>
                    <a:pt x="15240" y="15240"/>
                  </a:moveTo>
                  <a:lnTo>
                    <a:pt x="0" y="746760"/>
                  </a:lnTo>
                  <a:lnTo>
                    <a:pt x="236220" y="937260"/>
                  </a:lnTo>
                  <a:lnTo>
                    <a:pt x="60960" y="1066800"/>
                  </a:lnTo>
                  <a:lnTo>
                    <a:pt x="53340" y="2415540"/>
                  </a:lnTo>
                  <a:lnTo>
                    <a:pt x="106680" y="2446020"/>
                  </a:lnTo>
                  <a:lnTo>
                    <a:pt x="3200400" y="2446020"/>
                  </a:lnTo>
                  <a:lnTo>
                    <a:pt x="3238500" y="2293620"/>
                  </a:lnTo>
                  <a:lnTo>
                    <a:pt x="3215640" y="0"/>
                  </a:lnTo>
                  <a:lnTo>
                    <a:pt x="15240" y="15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5DDE59-748D-4ED9-BE67-35201D9B9A90}"/>
                </a:ext>
              </a:extLst>
            </p:cNvPr>
            <p:cNvSpPr/>
            <p:nvPr/>
          </p:nvSpPr>
          <p:spPr>
            <a:xfrm>
              <a:off x="4099560" y="5646420"/>
              <a:ext cx="2872740" cy="272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31D414-A611-4D55-B3CB-E0BCC4DC291D}"/>
                </a:ext>
              </a:extLst>
            </p:cNvPr>
            <p:cNvSpPr/>
            <p:nvPr/>
          </p:nvSpPr>
          <p:spPr>
            <a:xfrm>
              <a:off x="7559040" y="5951220"/>
              <a:ext cx="2186940" cy="242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0353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117</Words>
  <Application>Microsoft Office PowerPoint</Application>
  <PresentationFormat>A3 Paper (297x420 mm)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2020-04-14T13:07:42Z</dcterms:created>
  <dcterms:modified xsi:type="dcterms:W3CDTF">2020-04-14T13:22:21Z</dcterms:modified>
</cp:coreProperties>
</file>