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0" r:id="rId4"/>
    <p:sldId id="259" r:id="rId5"/>
    <p:sldId id="258" r:id="rId6"/>
    <p:sldId id="257" r:id="rId7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1686" y="96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D01DF-4BE2-4ABA-ACDF-FED5B39DAEF9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87CF-78A9-4BBF-A676-2B4E983C1F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659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D01DF-4BE2-4ABA-ACDF-FED5B39DAEF9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87CF-78A9-4BBF-A676-2B4E983C1F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287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D01DF-4BE2-4ABA-ACDF-FED5B39DAEF9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87CF-78A9-4BBF-A676-2B4E983C1F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850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D01DF-4BE2-4ABA-ACDF-FED5B39DAEF9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87CF-78A9-4BBF-A676-2B4E983C1F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997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D01DF-4BE2-4ABA-ACDF-FED5B39DAEF9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87CF-78A9-4BBF-A676-2B4E983C1F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1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D01DF-4BE2-4ABA-ACDF-FED5B39DAEF9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87CF-78A9-4BBF-A676-2B4E983C1F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1466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D01DF-4BE2-4ABA-ACDF-FED5B39DAEF9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87CF-78A9-4BBF-A676-2B4E983C1F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650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D01DF-4BE2-4ABA-ACDF-FED5B39DAEF9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87CF-78A9-4BBF-A676-2B4E983C1F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576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D01DF-4BE2-4ABA-ACDF-FED5B39DAEF9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87CF-78A9-4BBF-A676-2B4E983C1F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595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D01DF-4BE2-4ABA-ACDF-FED5B39DAEF9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87CF-78A9-4BBF-A676-2B4E983C1F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161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D01DF-4BE2-4ABA-ACDF-FED5B39DAEF9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87CF-78A9-4BBF-A676-2B4E983C1F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306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D01DF-4BE2-4ABA-ACDF-FED5B39DAEF9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887CF-78A9-4BBF-A676-2B4E983C1F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873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chnologystudent.com/mobapps/clamping-woods1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31F3216-7507-AC35-2643-27795DE8809C}"/>
              </a:ext>
            </a:extLst>
          </p:cNvPr>
          <p:cNvGrpSpPr/>
          <p:nvPr/>
        </p:nvGrpSpPr>
        <p:grpSpPr>
          <a:xfrm>
            <a:off x="0" y="304300"/>
            <a:ext cx="12801600" cy="8992599"/>
            <a:chOff x="0" y="304300"/>
            <a:chExt cx="12801600" cy="8992599"/>
          </a:xfrm>
        </p:grpSpPr>
        <p:pic>
          <p:nvPicPr>
            <p:cNvPr id="5" name="Picture 4" descr="Chart, text&#10;&#10;Description automatically generated">
              <a:extLst>
                <a:ext uri="{FF2B5EF4-FFF2-40B4-BE49-F238E27FC236}">
                  <a16:creationId xmlns:a16="http://schemas.microsoft.com/office/drawing/2014/main" id="{FD88B9EC-8CF7-058A-D463-C0AEC733B9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04300"/>
              <a:ext cx="12801600" cy="8992599"/>
            </a:xfrm>
            <a:prstGeom prst="rect">
              <a:avLst/>
            </a:prstGeom>
          </p:spPr>
        </p:pic>
        <p:sp>
          <p:nvSpPr>
            <p:cNvPr id="6" name="Oval 5">
              <a:hlinkClick r:id="rId3"/>
              <a:extLst>
                <a:ext uri="{FF2B5EF4-FFF2-40B4-BE49-F238E27FC236}">
                  <a16:creationId xmlns:a16="http://schemas.microsoft.com/office/drawing/2014/main" id="{BDC49449-8B89-702D-C38E-32FFB5A24783}"/>
                </a:ext>
              </a:extLst>
            </p:cNvPr>
            <p:cNvSpPr/>
            <p:nvPr/>
          </p:nvSpPr>
          <p:spPr>
            <a:xfrm>
              <a:off x="7177414" y="4647156"/>
              <a:ext cx="1465545" cy="146554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30761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2F3E720-2124-5856-BDB2-E9E68D325F3D}"/>
              </a:ext>
            </a:extLst>
          </p:cNvPr>
          <p:cNvGrpSpPr/>
          <p:nvPr/>
        </p:nvGrpSpPr>
        <p:grpSpPr>
          <a:xfrm>
            <a:off x="0" y="563625"/>
            <a:ext cx="12801600" cy="8473949"/>
            <a:chOff x="0" y="563625"/>
            <a:chExt cx="12801600" cy="8473949"/>
          </a:xfrm>
        </p:grpSpPr>
        <p:pic>
          <p:nvPicPr>
            <p:cNvPr id="3" name="Picture 2" descr="Diagram&#10;&#10;Description automatically generated">
              <a:extLst>
                <a:ext uri="{FF2B5EF4-FFF2-40B4-BE49-F238E27FC236}">
                  <a16:creationId xmlns:a16="http://schemas.microsoft.com/office/drawing/2014/main" id="{E87539D5-0114-9316-EF1A-E884F29964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63625"/>
              <a:ext cx="12801600" cy="8473949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E5917A0-7869-B97A-1F73-221737B0EB0A}"/>
                </a:ext>
              </a:extLst>
            </p:cNvPr>
            <p:cNvSpPr/>
            <p:nvPr/>
          </p:nvSpPr>
          <p:spPr>
            <a:xfrm>
              <a:off x="5210827" y="2254685"/>
              <a:ext cx="3056351" cy="22546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050E5EA-48A5-9F7B-65C4-3C0A2BD7262D}"/>
                </a:ext>
              </a:extLst>
            </p:cNvPr>
            <p:cNvSpPr/>
            <p:nvPr/>
          </p:nvSpPr>
          <p:spPr>
            <a:xfrm>
              <a:off x="5686816" y="5937337"/>
              <a:ext cx="3056351" cy="2342367"/>
            </a:xfrm>
            <a:custGeom>
              <a:avLst/>
              <a:gdLst>
                <a:gd name="connsiteX0" fmla="*/ 162839 w 3056351"/>
                <a:gd name="connsiteY0" fmla="*/ 0 h 2342367"/>
                <a:gd name="connsiteX1" fmla="*/ 0 w 3056351"/>
                <a:gd name="connsiteY1" fmla="*/ 112734 h 2342367"/>
                <a:gd name="connsiteX2" fmla="*/ 0 w 3056351"/>
                <a:gd name="connsiteY2" fmla="*/ 2342367 h 2342367"/>
                <a:gd name="connsiteX3" fmla="*/ 3043825 w 3056351"/>
                <a:gd name="connsiteY3" fmla="*/ 2329841 h 2342367"/>
                <a:gd name="connsiteX4" fmla="*/ 3056351 w 3056351"/>
                <a:gd name="connsiteY4" fmla="*/ 12526 h 2342367"/>
                <a:gd name="connsiteX5" fmla="*/ 162839 w 3056351"/>
                <a:gd name="connsiteY5" fmla="*/ 0 h 2342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56351" h="2342367">
                  <a:moveTo>
                    <a:pt x="162839" y="0"/>
                  </a:moveTo>
                  <a:lnTo>
                    <a:pt x="0" y="112734"/>
                  </a:lnTo>
                  <a:lnTo>
                    <a:pt x="0" y="2342367"/>
                  </a:lnTo>
                  <a:lnTo>
                    <a:pt x="3043825" y="2329841"/>
                  </a:lnTo>
                  <a:cubicBezTo>
                    <a:pt x="3048000" y="1557403"/>
                    <a:pt x="3052176" y="784964"/>
                    <a:pt x="3056351" y="12526"/>
                  </a:cubicBezTo>
                  <a:lnTo>
                    <a:pt x="16283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702387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B86D8F3-D005-9A6B-7A85-2E6395F8B6F4}"/>
              </a:ext>
            </a:extLst>
          </p:cNvPr>
          <p:cNvGrpSpPr/>
          <p:nvPr/>
        </p:nvGrpSpPr>
        <p:grpSpPr>
          <a:xfrm>
            <a:off x="0" y="563625"/>
            <a:ext cx="12801600" cy="8473949"/>
            <a:chOff x="0" y="563625"/>
            <a:chExt cx="12801600" cy="8473949"/>
          </a:xfrm>
        </p:grpSpPr>
        <p:pic>
          <p:nvPicPr>
            <p:cNvPr id="3" name="Picture 2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F252D5BE-0AA3-A8CF-98C8-0537C77346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63625"/>
              <a:ext cx="12801600" cy="8473949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5F304EE-31C2-3AC7-F938-3E1CE687301D}"/>
                </a:ext>
              </a:extLst>
            </p:cNvPr>
            <p:cNvSpPr/>
            <p:nvPr/>
          </p:nvSpPr>
          <p:spPr>
            <a:xfrm>
              <a:off x="5210827" y="1766171"/>
              <a:ext cx="3056351" cy="274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B43112B-2A95-D61B-12E2-BADEFD2011DB}"/>
                </a:ext>
              </a:extLst>
            </p:cNvPr>
            <p:cNvSpPr/>
            <p:nvPr/>
          </p:nvSpPr>
          <p:spPr>
            <a:xfrm>
              <a:off x="5686816" y="5937337"/>
              <a:ext cx="3056351" cy="2342367"/>
            </a:xfrm>
            <a:custGeom>
              <a:avLst/>
              <a:gdLst>
                <a:gd name="connsiteX0" fmla="*/ 162839 w 3056351"/>
                <a:gd name="connsiteY0" fmla="*/ 0 h 2342367"/>
                <a:gd name="connsiteX1" fmla="*/ 0 w 3056351"/>
                <a:gd name="connsiteY1" fmla="*/ 112734 h 2342367"/>
                <a:gd name="connsiteX2" fmla="*/ 0 w 3056351"/>
                <a:gd name="connsiteY2" fmla="*/ 2342367 h 2342367"/>
                <a:gd name="connsiteX3" fmla="*/ 3043825 w 3056351"/>
                <a:gd name="connsiteY3" fmla="*/ 2329841 h 2342367"/>
                <a:gd name="connsiteX4" fmla="*/ 3056351 w 3056351"/>
                <a:gd name="connsiteY4" fmla="*/ 12526 h 2342367"/>
                <a:gd name="connsiteX5" fmla="*/ 162839 w 3056351"/>
                <a:gd name="connsiteY5" fmla="*/ 0 h 2342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56351" h="2342367">
                  <a:moveTo>
                    <a:pt x="162839" y="0"/>
                  </a:moveTo>
                  <a:lnTo>
                    <a:pt x="0" y="112734"/>
                  </a:lnTo>
                  <a:lnTo>
                    <a:pt x="0" y="2342367"/>
                  </a:lnTo>
                  <a:lnTo>
                    <a:pt x="3043825" y="2329841"/>
                  </a:lnTo>
                  <a:cubicBezTo>
                    <a:pt x="3048000" y="1557403"/>
                    <a:pt x="3052176" y="784964"/>
                    <a:pt x="3056351" y="12526"/>
                  </a:cubicBezTo>
                  <a:lnTo>
                    <a:pt x="16283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D79EB4F-0C42-7653-3C24-278F54C6C9B2}"/>
                </a:ext>
              </a:extLst>
            </p:cNvPr>
            <p:cNvSpPr/>
            <p:nvPr/>
          </p:nvSpPr>
          <p:spPr>
            <a:xfrm>
              <a:off x="9194104" y="6814160"/>
              <a:ext cx="3014565" cy="1432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43126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2FAB7AE-358E-DF94-70A7-4FC791F163BC}"/>
              </a:ext>
            </a:extLst>
          </p:cNvPr>
          <p:cNvGrpSpPr/>
          <p:nvPr/>
        </p:nvGrpSpPr>
        <p:grpSpPr>
          <a:xfrm>
            <a:off x="0" y="563625"/>
            <a:ext cx="12801600" cy="8473949"/>
            <a:chOff x="0" y="563625"/>
            <a:chExt cx="12801600" cy="8473949"/>
          </a:xfrm>
        </p:grpSpPr>
        <p:pic>
          <p:nvPicPr>
            <p:cNvPr id="3" name="Picture 2" descr="Diagram&#10;&#10;Description automatically generated">
              <a:extLst>
                <a:ext uri="{FF2B5EF4-FFF2-40B4-BE49-F238E27FC236}">
                  <a16:creationId xmlns:a16="http://schemas.microsoft.com/office/drawing/2014/main" id="{7752F7B2-98CA-C5A9-5B1D-1C5DAE72FB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63625"/>
              <a:ext cx="12801600" cy="8473949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079A49D-BFE5-37EE-2AB8-96D82D76EA8D}"/>
                </a:ext>
              </a:extLst>
            </p:cNvPr>
            <p:cNvSpPr/>
            <p:nvPr/>
          </p:nvSpPr>
          <p:spPr>
            <a:xfrm>
              <a:off x="5210827" y="1791223"/>
              <a:ext cx="3056351" cy="27181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A1F8956-B652-0675-F009-FF215F21649B}"/>
                </a:ext>
              </a:extLst>
            </p:cNvPr>
            <p:cNvSpPr/>
            <p:nvPr/>
          </p:nvSpPr>
          <p:spPr>
            <a:xfrm>
              <a:off x="5686816" y="5937337"/>
              <a:ext cx="3056351" cy="2342367"/>
            </a:xfrm>
            <a:custGeom>
              <a:avLst/>
              <a:gdLst>
                <a:gd name="connsiteX0" fmla="*/ 162839 w 3056351"/>
                <a:gd name="connsiteY0" fmla="*/ 0 h 2342367"/>
                <a:gd name="connsiteX1" fmla="*/ 0 w 3056351"/>
                <a:gd name="connsiteY1" fmla="*/ 112734 h 2342367"/>
                <a:gd name="connsiteX2" fmla="*/ 0 w 3056351"/>
                <a:gd name="connsiteY2" fmla="*/ 2342367 h 2342367"/>
                <a:gd name="connsiteX3" fmla="*/ 3043825 w 3056351"/>
                <a:gd name="connsiteY3" fmla="*/ 2329841 h 2342367"/>
                <a:gd name="connsiteX4" fmla="*/ 3056351 w 3056351"/>
                <a:gd name="connsiteY4" fmla="*/ 12526 h 2342367"/>
                <a:gd name="connsiteX5" fmla="*/ 162839 w 3056351"/>
                <a:gd name="connsiteY5" fmla="*/ 0 h 2342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56351" h="2342367">
                  <a:moveTo>
                    <a:pt x="162839" y="0"/>
                  </a:moveTo>
                  <a:lnTo>
                    <a:pt x="0" y="112734"/>
                  </a:lnTo>
                  <a:lnTo>
                    <a:pt x="0" y="2342367"/>
                  </a:lnTo>
                  <a:lnTo>
                    <a:pt x="3043825" y="2329841"/>
                  </a:lnTo>
                  <a:cubicBezTo>
                    <a:pt x="3048000" y="1557403"/>
                    <a:pt x="3052176" y="784964"/>
                    <a:pt x="3056351" y="12526"/>
                  </a:cubicBezTo>
                  <a:lnTo>
                    <a:pt x="16283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70381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875A680-C500-0696-B551-9C77E502FD15}"/>
              </a:ext>
            </a:extLst>
          </p:cNvPr>
          <p:cNvGrpSpPr/>
          <p:nvPr/>
        </p:nvGrpSpPr>
        <p:grpSpPr>
          <a:xfrm>
            <a:off x="0" y="563625"/>
            <a:ext cx="12801600" cy="8473949"/>
            <a:chOff x="0" y="563625"/>
            <a:chExt cx="12801600" cy="8473949"/>
          </a:xfrm>
        </p:grpSpPr>
        <p:pic>
          <p:nvPicPr>
            <p:cNvPr id="3" name="Picture 2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600C8D6B-71B6-9C27-15E2-D73F679675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63625"/>
              <a:ext cx="12801600" cy="8473949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85DEB1B-2128-7A30-FF85-BCD66BE9ED23}"/>
                </a:ext>
              </a:extLst>
            </p:cNvPr>
            <p:cNvSpPr/>
            <p:nvPr/>
          </p:nvSpPr>
          <p:spPr>
            <a:xfrm>
              <a:off x="5210827" y="1841327"/>
              <a:ext cx="3056351" cy="26680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109EB45-EF2F-E9F3-6133-CF25D484108D}"/>
                </a:ext>
              </a:extLst>
            </p:cNvPr>
            <p:cNvSpPr/>
            <p:nvPr/>
          </p:nvSpPr>
          <p:spPr>
            <a:xfrm>
              <a:off x="5686816" y="5937337"/>
              <a:ext cx="3056351" cy="2342367"/>
            </a:xfrm>
            <a:custGeom>
              <a:avLst/>
              <a:gdLst>
                <a:gd name="connsiteX0" fmla="*/ 162839 w 3056351"/>
                <a:gd name="connsiteY0" fmla="*/ 0 h 2342367"/>
                <a:gd name="connsiteX1" fmla="*/ 0 w 3056351"/>
                <a:gd name="connsiteY1" fmla="*/ 112734 h 2342367"/>
                <a:gd name="connsiteX2" fmla="*/ 0 w 3056351"/>
                <a:gd name="connsiteY2" fmla="*/ 2342367 h 2342367"/>
                <a:gd name="connsiteX3" fmla="*/ 3043825 w 3056351"/>
                <a:gd name="connsiteY3" fmla="*/ 2329841 h 2342367"/>
                <a:gd name="connsiteX4" fmla="*/ 3056351 w 3056351"/>
                <a:gd name="connsiteY4" fmla="*/ 12526 h 2342367"/>
                <a:gd name="connsiteX5" fmla="*/ 162839 w 3056351"/>
                <a:gd name="connsiteY5" fmla="*/ 0 h 2342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56351" h="2342367">
                  <a:moveTo>
                    <a:pt x="162839" y="0"/>
                  </a:moveTo>
                  <a:lnTo>
                    <a:pt x="0" y="112734"/>
                  </a:lnTo>
                  <a:lnTo>
                    <a:pt x="0" y="2342367"/>
                  </a:lnTo>
                  <a:lnTo>
                    <a:pt x="3043825" y="2329841"/>
                  </a:lnTo>
                  <a:cubicBezTo>
                    <a:pt x="3048000" y="1557403"/>
                    <a:pt x="3052176" y="784964"/>
                    <a:pt x="3056351" y="12526"/>
                  </a:cubicBezTo>
                  <a:lnTo>
                    <a:pt x="16283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77025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39122AE-340E-FAEA-AB60-66501A501401}"/>
              </a:ext>
            </a:extLst>
          </p:cNvPr>
          <p:cNvGrpSpPr/>
          <p:nvPr/>
        </p:nvGrpSpPr>
        <p:grpSpPr>
          <a:xfrm>
            <a:off x="0" y="563625"/>
            <a:ext cx="12801600" cy="8473949"/>
            <a:chOff x="0" y="563625"/>
            <a:chExt cx="12801600" cy="8473949"/>
          </a:xfrm>
        </p:grpSpPr>
        <p:pic>
          <p:nvPicPr>
            <p:cNvPr id="3" name="Picture 2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6D5677AA-EE45-10AD-5B20-B5974B4499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63625"/>
              <a:ext cx="12801600" cy="8473949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42C5F39-A573-7D02-46C1-A6AA1647C66C}"/>
                </a:ext>
              </a:extLst>
            </p:cNvPr>
            <p:cNvSpPr/>
            <p:nvPr/>
          </p:nvSpPr>
          <p:spPr>
            <a:xfrm>
              <a:off x="5210827" y="2254685"/>
              <a:ext cx="3056351" cy="22546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E2E9A32-02D5-C007-19E7-04EF51701B17}"/>
                </a:ext>
              </a:extLst>
            </p:cNvPr>
            <p:cNvSpPr/>
            <p:nvPr/>
          </p:nvSpPr>
          <p:spPr>
            <a:xfrm>
              <a:off x="5686816" y="5937337"/>
              <a:ext cx="3056351" cy="2342367"/>
            </a:xfrm>
            <a:custGeom>
              <a:avLst/>
              <a:gdLst>
                <a:gd name="connsiteX0" fmla="*/ 162839 w 3056351"/>
                <a:gd name="connsiteY0" fmla="*/ 0 h 2342367"/>
                <a:gd name="connsiteX1" fmla="*/ 0 w 3056351"/>
                <a:gd name="connsiteY1" fmla="*/ 112734 h 2342367"/>
                <a:gd name="connsiteX2" fmla="*/ 0 w 3056351"/>
                <a:gd name="connsiteY2" fmla="*/ 2342367 h 2342367"/>
                <a:gd name="connsiteX3" fmla="*/ 3043825 w 3056351"/>
                <a:gd name="connsiteY3" fmla="*/ 2329841 h 2342367"/>
                <a:gd name="connsiteX4" fmla="*/ 3056351 w 3056351"/>
                <a:gd name="connsiteY4" fmla="*/ 12526 h 2342367"/>
                <a:gd name="connsiteX5" fmla="*/ 162839 w 3056351"/>
                <a:gd name="connsiteY5" fmla="*/ 0 h 2342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56351" h="2342367">
                  <a:moveTo>
                    <a:pt x="162839" y="0"/>
                  </a:moveTo>
                  <a:lnTo>
                    <a:pt x="0" y="112734"/>
                  </a:lnTo>
                  <a:lnTo>
                    <a:pt x="0" y="2342367"/>
                  </a:lnTo>
                  <a:lnTo>
                    <a:pt x="3043825" y="2329841"/>
                  </a:lnTo>
                  <a:cubicBezTo>
                    <a:pt x="3048000" y="1557403"/>
                    <a:pt x="3052176" y="784964"/>
                    <a:pt x="3056351" y="12526"/>
                  </a:cubicBezTo>
                  <a:lnTo>
                    <a:pt x="16283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441080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12</TotalTime>
  <Words>0</Words>
  <Application>Microsoft Office PowerPoint</Application>
  <PresentationFormat>A3 Paper (297x420 mm)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RYan</dc:creator>
  <cp:lastModifiedBy>Vincent RYan</cp:lastModifiedBy>
  <cp:revision>1</cp:revision>
  <dcterms:created xsi:type="dcterms:W3CDTF">2023-03-09T16:51:01Z</dcterms:created>
  <dcterms:modified xsi:type="dcterms:W3CDTF">2023-03-09T17:03:35Z</dcterms:modified>
</cp:coreProperties>
</file>