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2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9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3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8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0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1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8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0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3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01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215F-9241-40E0-BA92-8DDCE02CB33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0BB2-5BEF-4016-B5BF-B2E8E300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0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icrocontroller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06570" y="230114"/>
            <a:ext cx="1220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PIC MICROCONTROLLERS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41730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“PIC MICROCONTROLLERS”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01458" y="453034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27125" y="469882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AB5CB84-054C-4F59-AF8A-061E42C9E55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05C2D79-4733-4DCF-88E4-34B41E107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DCA3C5-0557-484B-9A19-DC73666E5E18}"/>
                </a:ext>
              </a:extLst>
            </p:cNvPr>
            <p:cNvSpPr/>
            <p:nvPr/>
          </p:nvSpPr>
          <p:spPr>
            <a:xfrm>
              <a:off x="4739640" y="2011680"/>
              <a:ext cx="3459480" cy="269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F7071E-53C1-4933-8489-AA872883974A}"/>
                </a:ext>
              </a:extLst>
            </p:cNvPr>
            <p:cNvSpPr/>
            <p:nvPr/>
          </p:nvSpPr>
          <p:spPr>
            <a:xfrm>
              <a:off x="8602980" y="2011680"/>
              <a:ext cx="3893820" cy="16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2A33A1-A7B3-4D41-8EEF-52902EA49C9A}"/>
                </a:ext>
              </a:extLst>
            </p:cNvPr>
            <p:cNvSpPr/>
            <p:nvPr/>
          </p:nvSpPr>
          <p:spPr>
            <a:xfrm>
              <a:off x="8564880" y="3154680"/>
              <a:ext cx="3962400" cy="150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98AE3F-71E2-4DCC-8B7D-7643983EDC61}"/>
                </a:ext>
              </a:extLst>
            </p:cNvPr>
            <p:cNvSpPr/>
            <p:nvPr/>
          </p:nvSpPr>
          <p:spPr>
            <a:xfrm>
              <a:off x="4739640" y="5814060"/>
              <a:ext cx="3962400" cy="25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1F52B9-3B1F-4B9C-B07E-162FB7576336}"/>
                </a:ext>
              </a:extLst>
            </p:cNvPr>
            <p:cNvSpPr/>
            <p:nvPr/>
          </p:nvSpPr>
          <p:spPr>
            <a:xfrm>
              <a:off x="441960" y="5836920"/>
              <a:ext cx="381000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59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5883B2E-8124-443A-A961-50667045454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A7208D3-2177-4756-8CCC-D7A7DC1F4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494B2-BE1F-449A-A363-D60EADE6441C}"/>
                </a:ext>
              </a:extLst>
            </p:cNvPr>
            <p:cNvSpPr/>
            <p:nvPr/>
          </p:nvSpPr>
          <p:spPr>
            <a:xfrm>
              <a:off x="548640" y="5692140"/>
              <a:ext cx="3840480" cy="2743200"/>
            </a:xfrm>
            <a:custGeom>
              <a:avLst/>
              <a:gdLst>
                <a:gd name="connsiteX0" fmla="*/ 1844040 w 3840480"/>
                <a:gd name="connsiteY0" fmla="*/ 7620 h 2743200"/>
                <a:gd name="connsiteX1" fmla="*/ 0 w 3840480"/>
                <a:gd name="connsiteY1" fmla="*/ 0 h 2743200"/>
                <a:gd name="connsiteX2" fmla="*/ 22860 w 3840480"/>
                <a:gd name="connsiteY2" fmla="*/ 2651760 h 2743200"/>
                <a:gd name="connsiteX3" fmla="*/ 76200 w 3840480"/>
                <a:gd name="connsiteY3" fmla="*/ 2743200 h 2743200"/>
                <a:gd name="connsiteX4" fmla="*/ 3810000 w 3840480"/>
                <a:gd name="connsiteY4" fmla="*/ 2720340 h 2743200"/>
                <a:gd name="connsiteX5" fmla="*/ 3840480 w 3840480"/>
                <a:gd name="connsiteY5" fmla="*/ 2621280 h 2743200"/>
                <a:gd name="connsiteX6" fmla="*/ 3840480 w 3840480"/>
                <a:gd name="connsiteY6" fmla="*/ 1485900 h 2743200"/>
                <a:gd name="connsiteX7" fmla="*/ 1882140 w 3840480"/>
                <a:gd name="connsiteY7" fmla="*/ 1417320 h 2743200"/>
                <a:gd name="connsiteX8" fmla="*/ 1844040 w 3840480"/>
                <a:gd name="connsiteY8" fmla="*/ 762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480" h="2743200">
                  <a:moveTo>
                    <a:pt x="1844040" y="7620"/>
                  </a:moveTo>
                  <a:lnTo>
                    <a:pt x="0" y="0"/>
                  </a:lnTo>
                  <a:lnTo>
                    <a:pt x="22860" y="2651760"/>
                  </a:lnTo>
                  <a:lnTo>
                    <a:pt x="76200" y="2743200"/>
                  </a:lnTo>
                  <a:lnTo>
                    <a:pt x="3810000" y="2720340"/>
                  </a:lnTo>
                  <a:lnTo>
                    <a:pt x="3840480" y="2621280"/>
                  </a:lnTo>
                  <a:lnTo>
                    <a:pt x="3840480" y="1485900"/>
                  </a:lnTo>
                  <a:lnTo>
                    <a:pt x="1882140" y="1417320"/>
                  </a:lnTo>
                  <a:lnTo>
                    <a:pt x="184404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041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0C782EE-B928-4782-B843-BA4C20AA4CF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4C72A29-A1AF-4BEC-89E5-91AEA4C70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1ED124-D7D4-43F2-8BF4-B63FD1AFE6C9}"/>
                </a:ext>
              </a:extLst>
            </p:cNvPr>
            <p:cNvSpPr/>
            <p:nvPr/>
          </p:nvSpPr>
          <p:spPr>
            <a:xfrm>
              <a:off x="449580" y="5768340"/>
              <a:ext cx="3916680" cy="263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785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E8012B-561A-4FFB-B2CB-0DBEC74A9B7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0559163-5ECB-4818-8269-9330365DE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BE4857-EAB2-4FED-AA0B-BD99E8C27135}"/>
                </a:ext>
              </a:extLst>
            </p:cNvPr>
            <p:cNvSpPr/>
            <p:nvPr/>
          </p:nvSpPr>
          <p:spPr>
            <a:xfrm>
              <a:off x="457200" y="5760720"/>
              <a:ext cx="3901440" cy="2659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1B01AA-0BC6-4355-9E56-55D5BF38DC1A}"/>
                </a:ext>
              </a:extLst>
            </p:cNvPr>
            <p:cNvSpPr/>
            <p:nvPr/>
          </p:nvSpPr>
          <p:spPr>
            <a:xfrm>
              <a:off x="4739640" y="6736080"/>
              <a:ext cx="7688580" cy="164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63286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109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2020-04-28T14:37:48Z</dcterms:created>
  <dcterms:modified xsi:type="dcterms:W3CDTF">2020-04-28T14:43:23Z</dcterms:modified>
</cp:coreProperties>
</file>