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1" r:id="rId5"/>
    <p:sldId id="260" r:id="rId6"/>
    <p:sldId id="259" r:id="rId7"/>
    <p:sldId id="265" r:id="rId8"/>
    <p:sldId id="264" r:id="rId9"/>
    <p:sldId id="266" r:id="rId10"/>
    <p:sldId id="263" r:id="rId11"/>
    <p:sldId id="267" r:id="rId12"/>
    <p:sldId id="268" r:id="rId13"/>
    <p:sldId id="269" r:id="rId14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28" y="13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7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57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14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25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09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66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081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1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7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49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3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6A846-4CBE-46F2-BE60-D346C99F1EB9}" type="datetimeFigureOut">
              <a:rPr lang="en-GB" smtClean="0"/>
              <a:t>06/03/2023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65E2-770F-4FE1-91A6-F4F8A39A3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93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student.com/mobapps/marking-out-tools1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7D176C5-BE41-DD13-0427-5F67A9382860}"/>
              </a:ext>
            </a:extLst>
          </p:cNvPr>
          <p:cNvGrpSpPr/>
          <p:nvPr/>
        </p:nvGrpSpPr>
        <p:grpSpPr>
          <a:xfrm>
            <a:off x="0" y="304300"/>
            <a:ext cx="12801600" cy="8992599"/>
            <a:chOff x="0" y="304300"/>
            <a:chExt cx="12801600" cy="8992599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904C3C8F-D12C-816F-A16C-A760A1D75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4300"/>
              <a:ext cx="12801600" cy="8992599"/>
            </a:xfrm>
            <a:prstGeom prst="rect">
              <a:avLst/>
            </a:prstGeom>
          </p:spPr>
        </p:pic>
        <p:sp>
          <p:nvSpPr>
            <p:cNvPr id="6" name="Oval 5">
              <a:hlinkClick r:id="rId3"/>
              <a:extLst>
                <a:ext uri="{FF2B5EF4-FFF2-40B4-BE49-F238E27FC236}">
                  <a16:creationId xmlns:a16="http://schemas.microsoft.com/office/drawing/2014/main" id="{77FF003F-2C78-B112-694F-09390E826CAB}"/>
                </a:ext>
              </a:extLst>
            </p:cNvPr>
            <p:cNvSpPr/>
            <p:nvPr/>
          </p:nvSpPr>
          <p:spPr>
            <a:xfrm>
              <a:off x="7227518" y="4421688"/>
              <a:ext cx="1390389" cy="139038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21567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52A548-2976-F41C-5319-DB581C538FE1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1C7F13-FD2D-22D6-C288-D8A918647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E36C8B-F213-B8BF-579A-1AEF23B5F097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77221D-FCBA-5128-1135-28FEBD4B7877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46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B67F288-448D-1C24-8990-59E9DFC726BB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B8723C1-842E-9573-FEAD-B491905F9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4EDED5-72BB-316A-5EA8-638FFB969BAC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82477B-2DD4-E30F-F977-CA354DEF8A4B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741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4D7330-121A-47C7-AD4A-96F95BEC0EE2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975538-FC85-13A6-3552-0B6046B4B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510EC7-3EAD-924A-3B81-C03795D40A1C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3B3D04-9356-B097-FA53-C8B88356C54B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30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7DD0B4-FEE0-8CD4-7E8F-32AA9E075FCF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94EF9DD3-685F-651B-22B0-BCA86379C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C3931D-BC93-3CF2-5801-D5A2864E7FD3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B91EE5-5ED6-710E-352F-84F85527A2CB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67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458B1A-13A1-E579-256D-FFBA177F0D45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414C8BD-5118-FC5D-6221-CAB0C8B3B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89B07F-F81B-3FE0-A8BD-E848D0A1A8F9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0BAC68-0771-63FF-808B-F4226CF60BB8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80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8EA08E-5B86-A41D-6114-3EFB56CFB9AF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DAD4B1-41F5-CF08-F679-E0C66AD81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F04A5C-641F-376A-6DB2-92A3684FF152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42C933-EE37-8797-F7DA-8D41457AC4A2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83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DC9F66E-332B-E0F0-36DF-C80749543C12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180D68DC-0513-D89F-66E5-8EB46980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F54297-65B6-D63C-7F5E-33979A6028B5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627349-9424-08D9-AA8C-FD067093257C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302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E67A1A-CEC8-25B4-AB14-AE333FCD8232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E74BECA4-3A6C-03E4-A7BC-453BE1589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FF2B58-2D0D-A269-75A2-417019721091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423A71-0357-0C7B-9EE9-7BBA0D8168F7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62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68DAD1A-9A87-4191-8056-3827C7BE39B7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A4C9F693-422D-860A-BE2F-E094146E9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EF3F382-9CC7-32BD-289B-DC2A47413CDD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45BD4A-529F-B915-FD40-1E520F5B24CE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24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C66522D-3384-93E3-6700-FC07853500B4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D63E2794-056A-28A6-8F4E-E3B75F62E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9514B5-D9B6-6F07-8D61-944A1D306558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15D8B4-005F-B57E-5662-69F1D5E86544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078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168E73-5128-EDF9-DE55-D3D2D3A42518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13F2AE5-F13E-33A2-2C1C-22E6E1565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7BE041-D6EF-E191-E2B0-F6AB8E4DB499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A59FA7-D363-09A6-4D3A-B434645D1350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44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35335D-6973-E298-D30A-20121162CC9A}"/>
              </a:ext>
            </a:extLst>
          </p:cNvPr>
          <p:cNvGrpSpPr/>
          <p:nvPr/>
        </p:nvGrpSpPr>
        <p:grpSpPr>
          <a:xfrm>
            <a:off x="0" y="566091"/>
            <a:ext cx="12801600" cy="8469018"/>
            <a:chOff x="0" y="566091"/>
            <a:chExt cx="12801600" cy="8469018"/>
          </a:xfrm>
        </p:grpSpPr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D370B7F-5DE6-4EAC-9C40-932EFB9F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6091"/>
              <a:ext cx="12801600" cy="846901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025899-7410-F9CD-2A3E-2D7F88467281}"/>
                </a:ext>
              </a:extLst>
            </p:cNvPr>
            <p:cNvSpPr/>
            <p:nvPr/>
          </p:nvSpPr>
          <p:spPr>
            <a:xfrm>
              <a:off x="4733925" y="1990724"/>
              <a:ext cx="3505200" cy="280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93E209-73D5-A572-5EE9-B9FC443E1A9C}"/>
                </a:ext>
              </a:extLst>
            </p:cNvPr>
            <p:cNvSpPr/>
            <p:nvPr/>
          </p:nvSpPr>
          <p:spPr>
            <a:xfrm>
              <a:off x="704849" y="5874707"/>
              <a:ext cx="3505201" cy="2331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95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</TotalTime>
  <Words>0</Words>
  <Application>Microsoft Office PowerPoint</Application>
  <PresentationFormat>A3 Paper (297x420 mm)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8</cp:revision>
  <dcterms:created xsi:type="dcterms:W3CDTF">2023-01-31T14:09:03Z</dcterms:created>
  <dcterms:modified xsi:type="dcterms:W3CDTF">2023-03-06T21:02:26Z</dcterms:modified>
</cp:coreProperties>
</file>