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7" r:id="rId4"/>
    <p:sldId id="286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D901-36F1-4ABA-9407-F32EE15D947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0E6-63C4-4DB7-84B4-4F3B80F2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8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D901-36F1-4ABA-9407-F32EE15D947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0E6-63C4-4DB7-84B4-4F3B80F2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5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D901-36F1-4ABA-9407-F32EE15D947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0E6-63C4-4DB7-84B4-4F3B80F2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8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D901-36F1-4ABA-9407-F32EE15D947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0E6-63C4-4DB7-84B4-4F3B80F2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D901-36F1-4ABA-9407-F32EE15D947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0E6-63C4-4DB7-84B4-4F3B80F2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62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D901-36F1-4ABA-9407-F32EE15D947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0E6-63C4-4DB7-84B4-4F3B80F2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9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D901-36F1-4ABA-9407-F32EE15D947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0E6-63C4-4DB7-84B4-4F3B80F2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3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D901-36F1-4ABA-9407-F32EE15D947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0E6-63C4-4DB7-84B4-4F3B80F2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D901-36F1-4ABA-9407-F32EE15D947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0E6-63C4-4DB7-84B4-4F3B80F2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6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D901-36F1-4ABA-9407-F32EE15D947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0E6-63C4-4DB7-84B4-4F3B80F2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09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D901-36F1-4ABA-9407-F32EE15D947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A0E6-63C4-4DB7-84B4-4F3B80F2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9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D901-36F1-4ABA-9407-F32EE15D947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A0E6-63C4-4DB7-84B4-4F3B80F2E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engineering_materials_finishes1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88955" y="93862"/>
            <a:ext cx="12201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SURFACE FINISHES TO METALS AND MODIFYING SURFACE STRUCTURES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228703"/>
            <a:ext cx="122957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“SURFACE FINISHES TO METALS AND MODIFYING SURFACE STRUCTURES” APP, FROM THE </a:t>
            </a:r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ENGINEERING SUBSECTION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OF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765570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934051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602514E-20CC-443E-9A4B-C884921C3B1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B233987-B64F-429B-85DC-1ADF2E4A1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D10F83-6D48-460E-B524-EBBB0ABDD2F0}"/>
                </a:ext>
              </a:extLst>
            </p:cNvPr>
            <p:cNvSpPr/>
            <p:nvPr/>
          </p:nvSpPr>
          <p:spPr>
            <a:xfrm>
              <a:off x="4953000" y="2110740"/>
              <a:ext cx="314706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E447CF-ACFE-4A74-8446-71A375D31D3C}"/>
                </a:ext>
              </a:extLst>
            </p:cNvPr>
            <p:cNvSpPr/>
            <p:nvPr/>
          </p:nvSpPr>
          <p:spPr>
            <a:xfrm>
              <a:off x="480060" y="5935980"/>
              <a:ext cx="313944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3591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28263A-186E-4A41-BC52-6D867FE59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7ED701-0048-445D-BD53-77690EDCB0AA}"/>
              </a:ext>
            </a:extLst>
          </p:cNvPr>
          <p:cNvSpPr/>
          <p:nvPr/>
        </p:nvSpPr>
        <p:spPr>
          <a:xfrm>
            <a:off x="4960620" y="2125980"/>
            <a:ext cx="313944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9DF05-5587-4F8E-BBCB-E6EE09B419CE}"/>
              </a:ext>
            </a:extLst>
          </p:cNvPr>
          <p:cNvSpPr/>
          <p:nvPr/>
        </p:nvSpPr>
        <p:spPr>
          <a:xfrm>
            <a:off x="487680" y="5951220"/>
            <a:ext cx="3139440" cy="236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BB213C-D115-4804-97FE-6F588EBCA8F7}"/>
              </a:ext>
            </a:extLst>
          </p:cNvPr>
          <p:cNvSpPr/>
          <p:nvPr/>
        </p:nvSpPr>
        <p:spPr>
          <a:xfrm>
            <a:off x="9281160" y="5951220"/>
            <a:ext cx="3139440" cy="236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A34E020-C0AE-4403-AC6E-972B7797F94E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2B407E27-A74E-4E93-A7FA-5209E3A62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4D4510-56C8-413D-A24C-E4952E6B2ACB}"/>
                </a:ext>
              </a:extLst>
            </p:cNvPr>
            <p:cNvSpPr/>
            <p:nvPr/>
          </p:nvSpPr>
          <p:spPr>
            <a:xfrm>
              <a:off x="4884420" y="2118360"/>
              <a:ext cx="315468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F1DA83-4215-4BBB-9829-DC315FBEC7E9}"/>
                </a:ext>
              </a:extLst>
            </p:cNvPr>
            <p:cNvSpPr/>
            <p:nvPr/>
          </p:nvSpPr>
          <p:spPr>
            <a:xfrm>
              <a:off x="502920" y="5981700"/>
              <a:ext cx="3131820" cy="2339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B2237F-E9F7-4FD1-9620-6FF25B842918}"/>
                </a:ext>
              </a:extLst>
            </p:cNvPr>
            <p:cNvSpPr/>
            <p:nvPr/>
          </p:nvSpPr>
          <p:spPr>
            <a:xfrm>
              <a:off x="9258300" y="5981700"/>
              <a:ext cx="3131820" cy="2339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723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B33D40-A41F-486F-A912-3DB0EDCAC69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C7A31E8-A607-4EC7-9E8D-0EB2B96B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228601-BDBF-4BE7-B748-235360DD6B5A}"/>
                </a:ext>
              </a:extLst>
            </p:cNvPr>
            <p:cNvSpPr/>
            <p:nvPr/>
          </p:nvSpPr>
          <p:spPr>
            <a:xfrm>
              <a:off x="5189220" y="2118360"/>
              <a:ext cx="316992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D5858E-78C9-4B2B-8D01-03B92535245A}"/>
                </a:ext>
              </a:extLst>
            </p:cNvPr>
            <p:cNvSpPr/>
            <p:nvPr/>
          </p:nvSpPr>
          <p:spPr>
            <a:xfrm>
              <a:off x="9243060" y="2118360"/>
              <a:ext cx="316992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0CF897-2631-4A04-ACB6-142D8B8A5D40}"/>
                </a:ext>
              </a:extLst>
            </p:cNvPr>
            <p:cNvSpPr/>
            <p:nvPr/>
          </p:nvSpPr>
          <p:spPr>
            <a:xfrm>
              <a:off x="5707380" y="5951220"/>
              <a:ext cx="316992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416334-1362-4DD9-9CD6-BE3E9B9195EE}"/>
                </a:ext>
              </a:extLst>
            </p:cNvPr>
            <p:cNvSpPr/>
            <p:nvPr/>
          </p:nvSpPr>
          <p:spPr>
            <a:xfrm>
              <a:off x="9311640" y="5951220"/>
              <a:ext cx="316992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700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EF57AF-E7AD-43EF-B288-F944F34A1DF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2FC7506-AA15-4767-996A-E15F36F40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FF3898-0AE5-4998-B859-CE4A37C392C6}"/>
                </a:ext>
              </a:extLst>
            </p:cNvPr>
            <p:cNvSpPr/>
            <p:nvPr/>
          </p:nvSpPr>
          <p:spPr>
            <a:xfrm>
              <a:off x="5196840" y="1722120"/>
              <a:ext cx="316992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138B5D-310A-4646-975C-E289225243F4}"/>
                </a:ext>
              </a:extLst>
            </p:cNvPr>
            <p:cNvSpPr/>
            <p:nvPr/>
          </p:nvSpPr>
          <p:spPr>
            <a:xfrm>
              <a:off x="9494520" y="1965960"/>
              <a:ext cx="2903220" cy="2499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8F7B62-F9C2-4D3B-A59F-A8F42BA39D80}"/>
                </a:ext>
              </a:extLst>
            </p:cNvPr>
            <p:cNvSpPr/>
            <p:nvPr/>
          </p:nvSpPr>
          <p:spPr>
            <a:xfrm>
              <a:off x="5699760" y="5928360"/>
              <a:ext cx="3169920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0BC637-D63E-49F6-9F85-5CAA54D1394A}"/>
                </a:ext>
              </a:extLst>
            </p:cNvPr>
            <p:cNvSpPr/>
            <p:nvPr/>
          </p:nvSpPr>
          <p:spPr>
            <a:xfrm>
              <a:off x="9319260" y="5928360"/>
              <a:ext cx="3169920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3112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2A156D-5531-4B41-8BC8-DDCBC67A11A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04A5C75-9C54-47FE-A1AB-45E45D890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E398B1-E8FD-4CAB-BB07-D8838B919881}"/>
                </a:ext>
              </a:extLst>
            </p:cNvPr>
            <p:cNvSpPr/>
            <p:nvPr/>
          </p:nvSpPr>
          <p:spPr>
            <a:xfrm>
              <a:off x="5036820" y="2148840"/>
              <a:ext cx="3116580" cy="2308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9682E2-C210-4475-9B48-A08BC1CB6BED}"/>
                </a:ext>
              </a:extLst>
            </p:cNvPr>
            <p:cNvSpPr/>
            <p:nvPr/>
          </p:nvSpPr>
          <p:spPr>
            <a:xfrm>
              <a:off x="5699760" y="5935980"/>
              <a:ext cx="3116580" cy="242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6650B9-2A0A-48B3-8BD0-B00AAFB23079}"/>
                </a:ext>
              </a:extLst>
            </p:cNvPr>
            <p:cNvSpPr/>
            <p:nvPr/>
          </p:nvSpPr>
          <p:spPr>
            <a:xfrm>
              <a:off x="9357360" y="5935980"/>
              <a:ext cx="3116580" cy="242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319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B5FFCE4-09D9-42A8-A5D3-4FB6346950E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C50BAE1-1271-4179-990F-17CF6666A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256E27-3F6F-4F07-B1C6-BB956BAABD85}"/>
                </a:ext>
              </a:extLst>
            </p:cNvPr>
            <p:cNvSpPr/>
            <p:nvPr/>
          </p:nvSpPr>
          <p:spPr>
            <a:xfrm>
              <a:off x="5181600" y="1699260"/>
              <a:ext cx="3185160" cy="2773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8886AB-60A3-4E1A-B9AE-1761D87AB794}"/>
                </a:ext>
              </a:extLst>
            </p:cNvPr>
            <p:cNvSpPr/>
            <p:nvPr/>
          </p:nvSpPr>
          <p:spPr>
            <a:xfrm>
              <a:off x="9486900" y="1760220"/>
              <a:ext cx="2941320" cy="2430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B0A978-48C4-4B53-8E1C-114F6070D966}"/>
                </a:ext>
              </a:extLst>
            </p:cNvPr>
            <p:cNvSpPr/>
            <p:nvPr/>
          </p:nvSpPr>
          <p:spPr>
            <a:xfrm>
              <a:off x="5692140" y="5935980"/>
              <a:ext cx="311658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1B8EB0-03DD-4FAC-9DB2-ACF9950F8BEF}"/>
                </a:ext>
              </a:extLst>
            </p:cNvPr>
            <p:cNvSpPr/>
            <p:nvPr/>
          </p:nvSpPr>
          <p:spPr>
            <a:xfrm>
              <a:off x="9342120" y="5935980"/>
              <a:ext cx="311658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5141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D1B6791-6A82-49EB-BC92-5FDC42ADFC4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DB6FAD4-4DAC-4A45-87A9-9C0581C98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101C7A-5775-4685-A385-721D216701EB}"/>
                </a:ext>
              </a:extLst>
            </p:cNvPr>
            <p:cNvSpPr/>
            <p:nvPr/>
          </p:nvSpPr>
          <p:spPr>
            <a:xfrm>
              <a:off x="5212080" y="1714500"/>
              <a:ext cx="3147060" cy="982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F50E76-8B4D-4E2E-8607-41FA27F3E8A1}"/>
                </a:ext>
              </a:extLst>
            </p:cNvPr>
            <p:cNvSpPr/>
            <p:nvPr/>
          </p:nvSpPr>
          <p:spPr>
            <a:xfrm>
              <a:off x="5212080" y="3497580"/>
              <a:ext cx="3147060" cy="982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EC0ACA-DC6B-46B4-907A-2F678AB95B98}"/>
                </a:ext>
              </a:extLst>
            </p:cNvPr>
            <p:cNvSpPr/>
            <p:nvPr/>
          </p:nvSpPr>
          <p:spPr>
            <a:xfrm>
              <a:off x="9311640" y="2095500"/>
              <a:ext cx="304038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199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CB3C72-2627-4646-BC3D-843F43B7402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950ED6F-463E-4B66-98F4-BFEC7B446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107CCE-1945-416C-AB79-60B3827CFC9C}"/>
                </a:ext>
              </a:extLst>
            </p:cNvPr>
            <p:cNvSpPr/>
            <p:nvPr/>
          </p:nvSpPr>
          <p:spPr>
            <a:xfrm>
              <a:off x="4892040" y="2110740"/>
              <a:ext cx="314706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3B572C-F26F-4306-A565-22A8CCB6F133}"/>
                </a:ext>
              </a:extLst>
            </p:cNvPr>
            <p:cNvSpPr/>
            <p:nvPr/>
          </p:nvSpPr>
          <p:spPr>
            <a:xfrm>
              <a:off x="5684520" y="5966460"/>
              <a:ext cx="314706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DE0BA0-701A-43C5-86C5-2F3D571817A2}"/>
                </a:ext>
              </a:extLst>
            </p:cNvPr>
            <p:cNvSpPr/>
            <p:nvPr/>
          </p:nvSpPr>
          <p:spPr>
            <a:xfrm>
              <a:off x="9364980" y="5890260"/>
              <a:ext cx="3093720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65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A46DEB-9FD6-40F8-B8FF-D232AD8CE36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7C7B49B-E201-4594-ACBB-249D5BFC2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26CEE5-04F8-4047-BAC9-65FAD38E40B9}"/>
                </a:ext>
              </a:extLst>
            </p:cNvPr>
            <p:cNvSpPr/>
            <p:nvPr/>
          </p:nvSpPr>
          <p:spPr>
            <a:xfrm>
              <a:off x="4907280" y="2110740"/>
              <a:ext cx="316230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6258C1-E42B-4930-83A9-C13E7EA9A5F5}"/>
                </a:ext>
              </a:extLst>
            </p:cNvPr>
            <p:cNvSpPr/>
            <p:nvPr/>
          </p:nvSpPr>
          <p:spPr>
            <a:xfrm>
              <a:off x="2407920" y="5897880"/>
              <a:ext cx="2788920" cy="2415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9C6893-85D1-40F3-BF82-880F4D29CACF}"/>
                </a:ext>
              </a:extLst>
            </p:cNvPr>
            <p:cNvSpPr/>
            <p:nvPr/>
          </p:nvSpPr>
          <p:spPr>
            <a:xfrm>
              <a:off x="9342120" y="5897880"/>
              <a:ext cx="3116580" cy="2415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340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7108B8-2626-4F3B-A331-CE63AB2E6A4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554A822-5409-427C-BA1F-9165C5914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624AFB-C9B8-40D9-A0EE-6E97CCAC137A}"/>
                </a:ext>
              </a:extLst>
            </p:cNvPr>
            <p:cNvSpPr/>
            <p:nvPr/>
          </p:nvSpPr>
          <p:spPr>
            <a:xfrm>
              <a:off x="4953000" y="1714500"/>
              <a:ext cx="3192780" cy="998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D1E4EB-7B02-46DB-A2A5-1F7FE488F649}"/>
                </a:ext>
              </a:extLst>
            </p:cNvPr>
            <p:cNvSpPr/>
            <p:nvPr/>
          </p:nvSpPr>
          <p:spPr>
            <a:xfrm>
              <a:off x="4953000" y="3467100"/>
              <a:ext cx="3139440" cy="998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4B753F-20A8-4031-A4CE-0795B43CF6A0}"/>
                </a:ext>
              </a:extLst>
            </p:cNvPr>
            <p:cNvSpPr/>
            <p:nvPr/>
          </p:nvSpPr>
          <p:spPr>
            <a:xfrm>
              <a:off x="9014460" y="1958340"/>
              <a:ext cx="340614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E2053F-5081-4230-B085-A1D96388853D}"/>
                </a:ext>
              </a:extLst>
            </p:cNvPr>
            <p:cNvSpPr/>
            <p:nvPr/>
          </p:nvSpPr>
          <p:spPr>
            <a:xfrm>
              <a:off x="510540" y="5966018"/>
              <a:ext cx="3101340" cy="23550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59B81D-585B-4C0E-BAB1-2B9D577068F0}"/>
                </a:ext>
              </a:extLst>
            </p:cNvPr>
            <p:cNvSpPr/>
            <p:nvPr/>
          </p:nvSpPr>
          <p:spPr>
            <a:xfrm>
              <a:off x="9258300" y="5669280"/>
              <a:ext cx="3162300" cy="265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7654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126</Words>
  <Application>Microsoft Office PowerPoint</Application>
  <PresentationFormat>A3 Paper (297x420 mm)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2020-04-14T14:35:22Z</dcterms:created>
  <dcterms:modified xsi:type="dcterms:W3CDTF">2020-04-14T14:57:48Z</dcterms:modified>
</cp:coreProperties>
</file>