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82" r:id="rId5"/>
    <p:sldId id="281" r:id="rId6"/>
    <p:sldId id="280" r:id="rId7"/>
    <p:sldId id="279" r:id="rId8"/>
    <p:sldId id="278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76C"/>
    <a:srgbClr val="A9E2AD"/>
    <a:srgbClr val="88D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9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95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4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8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57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5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1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6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9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1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2B25-F973-4152-A30E-C197DDC71B5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F912A-7054-4F2A-8EE2-5EA2105B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1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rinting_processe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3C7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156492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PRINTING PROCESSES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49181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“PRINTING PROCESSES”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239478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407959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9CDC3D-78AA-4036-9DCE-93CD8563D06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C320FD3-9B83-41BB-BC60-0DCE24E03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1EC103-297D-486F-8CC5-76DB12FE1680}"/>
                </a:ext>
              </a:extLst>
            </p:cNvPr>
            <p:cNvSpPr/>
            <p:nvPr/>
          </p:nvSpPr>
          <p:spPr>
            <a:xfrm>
              <a:off x="5189220" y="2369820"/>
              <a:ext cx="3169920" cy="2095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E73113-0915-434F-A5AE-B6142CD4E234}"/>
                </a:ext>
              </a:extLst>
            </p:cNvPr>
            <p:cNvSpPr/>
            <p:nvPr/>
          </p:nvSpPr>
          <p:spPr>
            <a:xfrm>
              <a:off x="4358640" y="5547360"/>
              <a:ext cx="3215640" cy="2834640"/>
            </a:xfrm>
            <a:custGeom>
              <a:avLst/>
              <a:gdLst>
                <a:gd name="connsiteX0" fmla="*/ 45720 w 3215640"/>
                <a:gd name="connsiteY0" fmla="*/ 0 h 2834640"/>
                <a:gd name="connsiteX1" fmla="*/ 15240 w 3215640"/>
                <a:gd name="connsiteY1" fmla="*/ 205740 h 2834640"/>
                <a:gd name="connsiteX2" fmla="*/ 297180 w 3215640"/>
                <a:gd name="connsiteY2" fmla="*/ 358140 h 2834640"/>
                <a:gd name="connsiteX3" fmla="*/ 0 w 3215640"/>
                <a:gd name="connsiteY3" fmla="*/ 571500 h 2834640"/>
                <a:gd name="connsiteX4" fmla="*/ 0 w 3215640"/>
                <a:gd name="connsiteY4" fmla="*/ 2788920 h 2834640"/>
                <a:gd name="connsiteX5" fmla="*/ 60960 w 3215640"/>
                <a:gd name="connsiteY5" fmla="*/ 2834640 h 2834640"/>
                <a:gd name="connsiteX6" fmla="*/ 3162300 w 3215640"/>
                <a:gd name="connsiteY6" fmla="*/ 2834640 h 2834640"/>
                <a:gd name="connsiteX7" fmla="*/ 3200400 w 3215640"/>
                <a:gd name="connsiteY7" fmla="*/ 2766060 h 2834640"/>
                <a:gd name="connsiteX8" fmla="*/ 3215640 w 3215640"/>
                <a:gd name="connsiteY8" fmla="*/ 22860 h 2834640"/>
                <a:gd name="connsiteX9" fmla="*/ 45720 w 3215640"/>
                <a:gd name="connsiteY9" fmla="*/ 0 h 283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640" h="2834640">
                  <a:moveTo>
                    <a:pt x="45720" y="0"/>
                  </a:moveTo>
                  <a:lnTo>
                    <a:pt x="15240" y="205740"/>
                  </a:lnTo>
                  <a:lnTo>
                    <a:pt x="297180" y="358140"/>
                  </a:lnTo>
                  <a:lnTo>
                    <a:pt x="0" y="571500"/>
                  </a:lnTo>
                  <a:lnTo>
                    <a:pt x="0" y="2788920"/>
                  </a:lnTo>
                  <a:lnTo>
                    <a:pt x="60960" y="2834640"/>
                  </a:lnTo>
                  <a:lnTo>
                    <a:pt x="3162300" y="2834640"/>
                  </a:lnTo>
                  <a:lnTo>
                    <a:pt x="3200400" y="2766060"/>
                  </a:lnTo>
                  <a:lnTo>
                    <a:pt x="3215640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950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32FCA82-1709-44B0-BE7A-6116E21E945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491268B-88A9-4132-8D6F-ADDC2F945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5C32D7-30F1-4873-A4C4-E68BD43B94DA}"/>
                </a:ext>
              </a:extLst>
            </p:cNvPr>
            <p:cNvSpPr/>
            <p:nvPr/>
          </p:nvSpPr>
          <p:spPr>
            <a:xfrm>
              <a:off x="5196840" y="2339340"/>
              <a:ext cx="3162300" cy="2148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564481-AD1E-4B71-A226-9FE19CE8FBAE}"/>
                </a:ext>
              </a:extLst>
            </p:cNvPr>
            <p:cNvSpPr/>
            <p:nvPr/>
          </p:nvSpPr>
          <p:spPr>
            <a:xfrm>
              <a:off x="4351020" y="5501640"/>
              <a:ext cx="3215640" cy="2872740"/>
            </a:xfrm>
            <a:custGeom>
              <a:avLst/>
              <a:gdLst>
                <a:gd name="connsiteX0" fmla="*/ 7620 w 3215640"/>
                <a:gd name="connsiteY0" fmla="*/ 0 h 2872740"/>
                <a:gd name="connsiteX1" fmla="*/ 0 w 3215640"/>
                <a:gd name="connsiteY1" fmla="*/ 236220 h 2872740"/>
                <a:gd name="connsiteX2" fmla="*/ 213360 w 3215640"/>
                <a:gd name="connsiteY2" fmla="*/ 396240 h 2872740"/>
                <a:gd name="connsiteX3" fmla="*/ 22860 w 3215640"/>
                <a:gd name="connsiteY3" fmla="*/ 601980 h 2872740"/>
                <a:gd name="connsiteX4" fmla="*/ 7620 w 3215640"/>
                <a:gd name="connsiteY4" fmla="*/ 2834640 h 2872740"/>
                <a:gd name="connsiteX5" fmla="*/ 53340 w 3215640"/>
                <a:gd name="connsiteY5" fmla="*/ 2872740 h 2872740"/>
                <a:gd name="connsiteX6" fmla="*/ 3169920 w 3215640"/>
                <a:gd name="connsiteY6" fmla="*/ 2872740 h 2872740"/>
                <a:gd name="connsiteX7" fmla="*/ 3200400 w 3215640"/>
                <a:gd name="connsiteY7" fmla="*/ 2834640 h 2872740"/>
                <a:gd name="connsiteX8" fmla="*/ 3215640 w 3215640"/>
                <a:gd name="connsiteY8" fmla="*/ 76200 h 2872740"/>
                <a:gd name="connsiteX9" fmla="*/ 7620 w 3215640"/>
                <a:gd name="connsiteY9" fmla="*/ 0 h 28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640" h="2872740">
                  <a:moveTo>
                    <a:pt x="7620" y="0"/>
                  </a:moveTo>
                  <a:lnTo>
                    <a:pt x="0" y="236220"/>
                  </a:lnTo>
                  <a:lnTo>
                    <a:pt x="213360" y="396240"/>
                  </a:lnTo>
                  <a:lnTo>
                    <a:pt x="22860" y="601980"/>
                  </a:lnTo>
                  <a:lnTo>
                    <a:pt x="7620" y="2834640"/>
                  </a:lnTo>
                  <a:lnTo>
                    <a:pt x="53340" y="2872740"/>
                  </a:lnTo>
                  <a:lnTo>
                    <a:pt x="3169920" y="2872740"/>
                  </a:lnTo>
                  <a:lnTo>
                    <a:pt x="3200400" y="2834640"/>
                  </a:lnTo>
                  <a:lnTo>
                    <a:pt x="3215640" y="7620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21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CBE29C-C114-439E-ABEE-722E5DBD4BA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FDDA060-F5C2-40A0-A8E5-A041AD507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8CAB64-97E9-45F6-A194-F702CEF650FC}"/>
                </a:ext>
              </a:extLst>
            </p:cNvPr>
            <p:cNvSpPr/>
            <p:nvPr/>
          </p:nvSpPr>
          <p:spPr>
            <a:xfrm>
              <a:off x="4968240" y="3726180"/>
              <a:ext cx="2430780" cy="1021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7170CF-E656-4596-9447-2A9AFDA5BB64}"/>
                </a:ext>
              </a:extLst>
            </p:cNvPr>
            <p:cNvSpPr/>
            <p:nvPr/>
          </p:nvSpPr>
          <p:spPr>
            <a:xfrm>
              <a:off x="7452360" y="3726180"/>
              <a:ext cx="2430780" cy="1021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5CBB31-3333-49C7-BDE4-70FB2F672541}"/>
                </a:ext>
              </a:extLst>
            </p:cNvPr>
            <p:cNvSpPr/>
            <p:nvPr/>
          </p:nvSpPr>
          <p:spPr>
            <a:xfrm>
              <a:off x="9921240" y="3751580"/>
              <a:ext cx="2392680" cy="99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2E8BDA-758A-45B8-9637-72DF7500A8E4}"/>
                </a:ext>
              </a:extLst>
            </p:cNvPr>
            <p:cNvSpPr/>
            <p:nvPr/>
          </p:nvSpPr>
          <p:spPr>
            <a:xfrm>
              <a:off x="4404360" y="6035040"/>
              <a:ext cx="3116580" cy="233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362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298AE0D-C51A-4C2D-88FD-F84C4A78D47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98368B1-D98A-4106-89D8-3F1A4F546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067A69-158F-42EA-AA93-53F197F62D3E}"/>
                </a:ext>
              </a:extLst>
            </p:cNvPr>
            <p:cNvSpPr/>
            <p:nvPr/>
          </p:nvSpPr>
          <p:spPr>
            <a:xfrm>
              <a:off x="4953000" y="2019300"/>
              <a:ext cx="3368040" cy="262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887B71-083F-4758-A9D4-6B6C55380C6D}"/>
                </a:ext>
              </a:extLst>
            </p:cNvPr>
            <p:cNvSpPr/>
            <p:nvPr/>
          </p:nvSpPr>
          <p:spPr>
            <a:xfrm>
              <a:off x="4747260" y="5547360"/>
              <a:ext cx="2910840" cy="281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F56CDD-F63D-4947-A442-38403B83CE40}"/>
                </a:ext>
              </a:extLst>
            </p:cNvPr>
            <p:cNvSpPr/>
            <p:nvPr/>
          </p:nvSpPr>
          <p:spPr>
            <a:xfrm>
              <a:off x="8115300" y="6492240"/>
              <a:ext cx="2362200" cy="1874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7718C8-EFA2-4D31-8401-D1CA62EDC66A}"/>
                </a:ext>
              </a:extLst>
            </p:cNvPr>
            <p:cNvSpPr/>
            <p:nvPr/>
          </p:nvSpPr>
          <p:spPr>
            <a:xfrm>
              <a:off x="10584180" y="6492240"/>
              <a:ext cx="1912620" cy="1874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676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12C1B3E-05B5-4529-843B-783D6610FAF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CFFA225-689F-4E46-83F9-07C3A9D15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CCE14B-0346-4705-ABE3-3F4367C6ECD1}"/>
                </a:ext>
              </a:extLst>
            </p:cNvPr>
            <p:cNvSpPr/>
            <p:nvPr/>
          </p:nvSpPr>
          <p:spPr>
            <a:xfrm>
              <a:off x="4960620" y="2011680"/>
              <a:ext cx="3383280" cy="2644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551C9E-B354-4DCF-8EB0-54BEEA419269}"/>
                </a:ext>
              </a:extLst>
            </p:cNvPr>
            <p:cNvSpPr/>
            <p:nvPr/>
          </p:nvSpPr>
          <p:spPr>
            <a:xfrm>
              <a:off x="8816340" y="2011680"/>
              <a:ext cx="3642360" cy="1234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5F570E-EDDE-45E8-8675-D5B677BF38F8}"/>
                </a:ext>
              </a:extLst>
            </p:cNvPr>
            <p:cNvSpPr/>
            <p:nvPr/>
          </p:nvSpPr>
          <p:spPr>
            <a:xfrm>
              <a:off x="8816340" y="4046220"/>
              <a:ext cx="364236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35EF69-0878-4D38-8CDB-6B6C4903FC30}"/>
                </a:ext>
              </a:extLst>
            </p:cNvPr>
            <p:cNvSpPr/>
            <p:nvPr/>
          </p:nvSpPr>
          <p:spPr>
            <a:xfrm>
              <a:off x="4732020" y="5562600"/>
              <a:ext cx="2918460" cy="281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C2FB50-5111-4E1D-9397-B1F7E4F6B33A}"/>
                </a:ext>
              </a:extLst>
            </p:cNvPr>
            <p:cNvSpPr/>
            <p:nvPr/>
          </p:nvSpPr>
          <p:spPr>
            <a:xfrm>
              <a:off x="10561320" y="5509260"/>
              <a:ext cx="1935480" cy="2872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659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C89BC6-4B04-43FF-86BF-FAE27FFD6DF8}"/>
              </a:ext>
            </a:extLst>
          </p:cNvPr>
          <p:cNvGrpSpPr/>
          <p:nvPr/>
        </p:nvGrpSpPr>
        <p:grpSpPr>
          <a:xfrm>
            <a:off x="0" y="274722"/>
            <a:ext cx="12801600" cy="9051755"/>
            <a:chOff x="0" y="274722"/>
            <a:chExt cx="12801600" cy="9051755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206979D-93C9-4916-BFDB-DAB418645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22"/>
              <a:ext cx="12801600" cy="905175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AB1B2E-E838-40CB-BDF3-BA8EEE3954D4}"/>
                </a:ext>
              </a:extLst>
            </p:cNvPr>
            <p:cNvSpPr/>
            <p:nvPr/>
          </p:nvSpPr>
          <p:spPr>
            <a:xfrm>
              <a:off x="358140" y="6004560"/>
              <a:ext cx="315468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6927B1-D84E-45C9-965C-5429FAF685F5}"/>
                </a:ext>
              </a:extLst>
            </p:cNvPr>
            <p:cNvSpPr/>
            <p:nvPr/>
          </p:nvSpPr>
          <p:spPr>
            <a:xfrm>
              <a:off x="4175760" y="6004560"/>
              <a:ext cx="315468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2410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F52933-774B-4BEF-9F23-B68F32364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EDF855-E38A-43D1-96FE-B02BEFE4BB66}"/>
              </a:ext>
            </a:extLst>
          </p:cNvPr>
          <p:cNvSpPr/>
          <p:nvPr/>
        </p:nvSpPr>
        <p:spPr>
          <a:xfrm>
            <a:off x="4777740" y="2049780"/>
            <a:ext cx="3147060" cy="238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D2556-62D7-4FCF-B333-2A9FBB212146}"/>
              </a:ext>
            </a:extLst>
          </p:cNvPr>
          <p:cNvSpPr/>
          <p:nvPr/>
        </p:nvSpPr>
        <p:spPr>
          <a:xfrm>
            <a:off x="381000" y="6027420"/>
            <a:ext cx="3131820" cy="23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1A090-EB81-4996-B973-E8E76A696C90}"/>
              </a:ext>
            </a:extLst>
          </p:cNvPr>
          <p:cNvSpPr/>
          <p:nvPr/>
        </p:nvSpPr>
        <p:spPr>
          <a:xfrm>
            <a:off x="3893820" y="6027420"/>
            <a:ext cx="2628900" cy="23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3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108</Words>
  <Application>Microsoft Office PowerPoint</Application>
  <PresentationFormat>A3 Paper (297x420 mm)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2020-04-12T15:37:00Z</dcterms:created>
  <dcterms:modified xsi:type="dcterms:W3CDTF">2020-04-12T15:49:30Z</dcterms:modified>
</cp:coreProperties>
</file>