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2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7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6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7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7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1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E4F7-6461-4FFA-9B8D-EC9FF2D91D67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6523-8C16-454D-88E2-10851C023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ackaging_mobil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DEA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156492"/>
            <a:ext cx="1220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PACKAGING AND ASSOCIATED INFORMATION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“PACKAGING AND ASSOCIATED INFORMATION”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B031798-74FF-43D1-BA3D-03C9373DD0F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69A958C-B81E-4567-9765-D69BD7DC3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84FDB6-650E-4B15-BCEC-BE8A1BE7AE65}"/>
                </a:ext>
              </a:extLst>
            </p:cNvPr>
            <p:cNvSpPr/>
            <p:nvPr/>
          </p:nvSpPr>
          <p:spPr>
            <a:xfrm>
              <a:off x="4892040" y="2705100"/>
              <a:ext cx="3459480" cy="1996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0FDC19-C425-46E8-8644-035C90814668}"/>
                </a:ext>
              </a:extLst>
            </p:cNvPr>
            <p:cNvSpPr/>
            <p:nvPr/>
          </p:nvSpPr>
          <p:spPr>
            <a:xfrm>
              <a:off x="9037320" y="2712720"/>
              <a:ext cx="3459480" cy="2034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DF622A-9037-437C-8654-2E4D158A690C}"/>
                </a:ext>
              </a:extLst>
            </p:cNvPr>
            <p:cNvSpPr/>
            <p:nvPr/>
          </p:nvSpPr>
          <p:spPr>
            <a:xfrm>
              <a:off x="573024" y="5785104"/>
              <a:ext cx="3444240" cy="258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B642A2-4759-4CA9-987A-5A5B020CB617}"/>
                </a:ext>
              </a:extLst>
            </p:cNvPr>
            <p:cNvSpPr/>
            <p:nvPr/>
          </p:nvSpPr>
          <p:spPr>
            <a:xfrm>
              <a:off x="4892040" y="5785104"/>
              <a:ext cx="3444240" cy="258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BC7561-8016-4188-A2CA-E60EBFADF28B}"/>
                </a:ext>
              </a:extLst>
            </p:cNvPr>
            <p:cNvSpPr/>
            <p:nvPr/>
          </p:nvSpPr>
          <p:spPr>
            <a:xfrm>
              <a:off x="8994648" y="5785104"/>
              <a:ext cx="3444240" cy="258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879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1D3780-C365-462F-BB69-117EF4E5303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90DAAFE-0A63-4922-98DD-970189FB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3F3C5B9-A3D3-422A-804D-F4B756E43060}"/>
                </a:ext>
              </a:extLst>
            </p:cNvPr>
            <p:cNvSpPr/>
            <p:nvPr/>
          </p:nvSpPr>
          <p:spPr>
            <a:xfrm>
              <a:off x="4864608" y="2633472"/>
              <a:ext cx="3474720" cy="664464"/>
            </a:xfrm>
            <a:custGeom>
              <a:avLst/>
              <a:gdLst>
                <a:gd name="connsiteX0" fmla="*/ 1133856 w 3474720"/>
                <a:gd name="connsiteY0" fmla="*/ 6096 h 664464"/>
                <a:gd name="connsiteX1" fmla="*/ 1060704 w 3474720"/>
                <a:gd name="connsiteY1" fmla="*/ 548640 h 664464"/>
                <a:gd name="connsiteX2" fmla="*/ 0 w 3474720"/>
                <a:gd name="connsiteY2" fmla="*/ 560832 h 664464"/>
                <a:gd name="connsiteX3" fmla="*/ 12192 w 3474720"/>
                <a:gd name="connsiteY3" fmla="*/ 658368 h 664464"/>
                <a:gd name="connsiteX4" fmla="*/ 3474720 w 3474720"/>
                <a:gd name="connsiteY4" fmla="*/ 664464 h 664464"/>
                <a:gd name="connsiteX5" fmla="*/ 3462528 w 3474720"/>
                <a:gd name="connsiteY5" fmla="*/ 0 h 664464"/>
                <a:gd name="connsiteX6" fmla="*/ 1133856 w 3474720"/>
                <a:gd name="connsiteY6" fmla="*/ 6096 h 66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0" h="664464">
                  <a:moveTo>
                    <a:pt x="1133856" y="6096"/>
                  </a:moveTo>
                  <a:lnTo>
                    <a:pt x="1060704" y="548640"/>
                  </a:lnTo>
                  <a:lnTo>
                    <a:pt x="0" y="560832"/>
                  </a:lnTo>
                  <a:lnTo>
                    <a:pt x="12192" y="658368"/>
                  </a:lnTo>
                  <a:lnTo>
                    <a:pt x="3474720" y="664464"/>
                  </a:lnTo>
                  <a:lnTo>
                    <a:pt x="3462528" y="0"/>
                  </a:lnTo>
                  <a:lnTo>
                    <a:pt x="1133856" y="60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4FE3E5-5344-46AA-9B99-B3CF2F2C9B4E}"/>
                </a:ext>
              </a:extLst>
            </p:cNvPr>
            <p:cNvSpPr/>
            <p:nvPr/>
          </p:nvSpPr>
          <p:spPr>
            <a:xfrm>
              <a:off x="4876800" y="4187952"/>
              <a:ext cx="3468624" cy="536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50DE67-3C5C-4974-9E32-A977CBA42342}"/>
                </a:ext>
              </a:extLst>
            </p:cNvPr>
            <p:cNvSpPr/>
            <p:nvPr/>
          </p:nvSpPr>
          <p:spPr>
            <a:xfrm>
              <a:off x="4876800" y="7315200"/>
              <a:ext cx="3462528" cy="1054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7BC263-5CED-4CAE-857F-F0E59C6A1BA0}"/>
                </a:ext>
              </a:extLst>
            </p:cNvPr>
            <p:cNvSpPr/>
            <p:nvPr/>
          </p:nvSpPr>
          <p:spPr>
            <a:xfrm>
              <a:off x="8997696" y="5955792"/>
              <a:ext cx="3474720" cy="615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31B710-C942-467F-BD04-BC5D0004A953}"/>
                </a:ext>
              </a:extLst>
            </p:cNvPr>
            <p:cNvSpPr/>
            <p:nvPr/>
          </p:nvSpPr>
          <p:spPr>
            <a:xfrm>
              <a:off x="8997696" y="7315200"/>
              <a:ext cx="3462528" cy="1054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995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5C89CE-00A1-44FF-8A02-6E9B53562E63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2E24F7A-9DD9-4B25-90AA-E2B7B47B1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897380D-522E-4659-B7D5-F75F1EA925DF}"/>
                </a:ext>
              </a:extLst>
            </p:cNvPr>
            <p:cNvSpPr/>
            <p:nvPr/>
          </p:nvSpPr>
          <p:spPr>
            <a:xfrm>
              <a:off x="4876800" y="2121408"/>
              <a:ext cx="3480816" cy="2639568"/>
            </a:xfrm>
            <a:custGeom>
              <a:avLst/>
              <a:gdLst>
                <a:gd name="connsiteX0" fmla="*/ 1078992 w 3480816"/>
                <a:gd name="connsiteY0" fmla="*/ 24384 h 2639568"/>
                <a:gd name="connsiteX1" fmla="*/ 1054608 w 3480816"/>
                <a:gd name="connsiteY1" fmla="*/ 950976 h 2639568"/>
                <a:gd name="connsiteX2" fmla="*/ 12192 w 3480816"/>
                <a:gd name="connsiteY2" fmla="*/ 1060704 h 2639568"/>
                <a:gd name="connsiteX3" fmla="*/ 0 w 3480816"/>
                <a:gd name="connsiteY3" fmla="*/ 2572512 h 2639568"/>
                <a:gd name="connsiteX4" fmla="*/ 73152 w 3480816"/>
                <a:gd name="connsiteY4" fmla="*/ 2639568 h 2639568"/>
                <a:gd name="connsiteX5" fmla="*/ 3432048 w 3480816"/>
                <a:gd name="connsiteY5" fmla="*/ 2633472 h 2639568"/>
                <a:gd name="connsiteX6" fmla="*/ 3468624 w 3480816"/>
                <a:gd name="connsiteY6" fmla="*/ 2560320 h 2639568"/>
                <a:gd name="connsiteX7" fmla="*/ 3480816 w 3480816"/>
                <a:gd name="connsiteY7" fmla="*/ 0 h 2639568"/>
                <a:gd name="connsiteX8" fmla="*/ 1078992 w 3480816"/>
                <a:gd name="connsiteY8" fmla="*/ 24384 h 263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816" h="2639568">
                  <a:moveTo>
                    <a:pt x="1078992" y="24384"/>
                  </a:moveTo>
                  <a:lnTo>
                    <a:pt x="1054608" y="950976"/>
                  </a:lnTo>
                  <a:lnTo>
                    <a:pt x="12192" y="1060704"/>
                  </a:lnTo>
                  <a:lnTo>
                    <a:pt x="0" y="2572512"/>
                  </a:lnTo>
                  <a:lnTo>
                    <a:pt x="73152" y="2639568"/>
                  </a:lnTo>
                  <a:lnTo>
                    <a:pt x="3432048" y="2633472"/>
                  </a:lnTo>
                  <a:lnTo>
                    <a:pt x="3468624" y="2560320"/>
                  </a:lnTo>
                  <a:lnTo>
                    <a:pt x="3480816" y="0"/>
                  </a:lnTo>
                  <a:lnTo>
                    <a:pt x="1078992" y="243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222075-9DE9-4162-BEF9-7582D75FD6C3}"/>
                </a:ext>
              </a:extLst>
            </p:cNvPr>
            <p:cNvSpPr/>
            <p:nvPr/>
          </p:nvSpPr>
          <p:spPr>
            <a:xfrm>
              <a:off x="573024" y="5821680"/>
              <a:ext cx="3438144" cy="255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D46EC6-4927-4030-9B9B-558B62110697}"/>
                </a:ext>
              </a:extLst>
            </p:cNvPr>
            <p:cNvSpPr/>
            <p:nvPr/>
          </p:nvSpPr>
          <p:spPr>
            <a:xfrm>
              <a:off x="4876800" y="5821680"/>
              <a:ext cx="3480816" cy="255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219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8C76D4B-59B1-4B8A-9EC8-C84C65EEF121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CDB8C2A-216A-4B6B-B4DE-F02C9207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A7CDF0D-DB72-448C-A6B8-D3F8156142B3}"/>
                </a:ext>
              </a:extLst>
            </p:cNvPr>
            <p:cNvSpPr/>
            <p:nvPr/>
          </p:nvSpPr>
          <p:spPr>
            <a:xfrm>
              <a:off x="4864608" y="1840992"/>
              <a:ext cx="3486912" cy="2737104"/>
            </a:xfrm>
            <a:custGeom>
              <a:avLst/>
              <a:gdLst>
                <a:gd name="connsiteX0" fmla="*/ 1091184 w 3486912"/>
                <a:gd name="connsiteY0" fmla="*/ 0 h 2737104"/>
                <a:gd name="connsiteX1" fmla="*/ 1072896 w 3486912"/>
                <a:gd name="connsiteY1" fmla="*/ 1030224 h 2737104"/>
                <a:gd name="connsiteX2" fmla="*/ 0 w 3486912"/>
                <a:gd name="connsiteY2" fmla="*/ 1133856 h 2737104"/>
                <a:gd name="connsiteX3" fmla="*/ 0 w 3486912"/>
                <a:gd name="connsiteY3" fmla="*/ 2676144 h 2737104"/>
                <a:gd name="connsiteX4" fmla="*/ 79248 w 3486912"/>
                <a:gd name="connsiteY4" fmla="*/ 2737104 h 2737104"/>
                <a:gd name="connsiteX5" fmla="*/ 3438144 w 3486912"/>
                <a:gd name="connsiteY5" fmla="*/ 2718816 h 2737104"/>
                <a:gd name="connsiteX6" fmla="*/ 3486912 w 3486912"/>
                <a:gd name="connsiteY6" fmla="*/ 2633472 h 2737104"/>
                <a:gd name="connsiteX7" fmla="*/ 3474720 w 3486912"/>
                <a:gd name="connsiteY7" fmla="*/ 91440 h 2737104"/>
                <a:gd name="connsiteX8" fmla="*/ 1091184 w 3486912"/>
                <a:gd name="connsiteY8" fmla="*/ 0 h 273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912" h="2737104">
                  <a:moveTo>
                    <a:pt x="1091184" y="0"/>
                  </a:moveTo>
                  <a:lnTo>
                    <a:pt x="1072896" y="1030224"/>
                  </a:lnTo>
                  <a:lnTo>
                    <a:pt x="0" y="1133856"/>
                  </a:lnTo>
                  <a:lnTo>
                    <a:pt x="0" y="2676144"/>
                  </a:lnTo>
                  <a:lnTo>
                    <a:pt x="79248" y="2737104"/>
                  </a:lnTo>
                  <a:lnTo>
                    <a:pt x="3438144" y="2718816"/>
                  </a:lnTo>
                  <a:lnTo>
                    <a:pt x="3486912" y="2633472"/>
                  </a:lnTo>
                  <a:lnTo>
                    <a:pt x="3474720" y="91440"/>
                  </a:lnTo>
                  <a:lnTo>
                    <a:pt x="10911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7B4702-242E-4B53-8CDE-0087CC74D4CE}"/>
                </a:ext>
              </a:extLst>
            </p:cNvPr>
            <p:cNvSpPr/>
            <p:nvPr/>
          </p:nvSpPr>
          <p:spPr>
            <a:xfrm>
              <a:off x="8796528" y="1822704"/>
              <a:ext cx="3499104" cy="2737104"/>
            </a:xfrm>
            <a:custGeom>
              <a:avLst/>
              <a:gdLst>
                <a:gd name="connsiteX0" fmla="*/ 1109472 w 3499104"/>
                <a:gd name="connsiteY0" fmla="*/ 67056 h 2737104"/>
                <a:gd name="connsiteX1" fmla="*/ 993648 w 3499104"/>
                <a:gd name="connsiteY1" fmla="*/ 902208 h 2737104"/>
                <a:gd name="connsiteX2" fmla="*/ 24384 w 3499104"/>
                <a:gd name="connsiteY2" fmla="*/ 1158240 h 2737104"/>
                <a:gd name="connsiteX3" fmla="*/ 0 w 3499104"/>
                <a:gd name="connsiteY3" fmla="*/ 2651760 h 2737104"/>
                <a:gd name="connsiteX4" fmla="*/ 79248 w 3499104"/>
                <a:gd name="connsiteY4" fmla="*/ 2737104 h 2737104"/>
                <a:gd name="connsiteX5" fmla="*/ 3438144 w 3499104"/>
                <a:gd name="connsiteY5" fmla="*/ 2724912 h 2737104"/>
                <a:gd name="connsiteX6" fmla="*/ 3499104 w 3499104"/>
                <a:gd name="connsiteY6" fmla="*/ 2663952 h 2737104"/>
                <a:gd name="connsiteX7" fmla="*/ 3493008 w 3499104"/>
                <a:gd name="connsiteY7" fmla="*/ 0 h 2737104"/>
                <a:gd name="connsiteX8" fmla="*/ 1109472 w 3499104"/>
                <a:gd name="connsiteY8" fmla="*/ 67056 h 273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9104" h="2737104">
                  <a:moveTo>
                    <a:pt x="1109472" y="67056"/>
                  </a:moveTo>
                  <a:lnTo>
                    <a:pt x="993648" y="902208"/>
                  </a:lnTo>
                  <a:lnTo>
                    <a:pt x="24384" y="1158240"/>
                  </a:lnTo>
                  <a:lnTo>
                    <a:pt x="0" y="2651760"/>
                  </a:lnTo>
                  <a:lnTo>
                    <a:pt x="79248" y="2737104"/>
                  </a:lnTo>
                  <a:lnTo>
                    <a:pt x="3438144" y="2724912"/>
                  </a:lnTo>
                  <a:lnTo>
                    <a:pt x="3499104" y="2663952"/>
                  </a:lnTo>
                  <a:lnTo>
                    <a:pt x="3493008" y="0"/>
                  </a:lnTo>
                  <a:lnTo>
                    <a:pt x="1109472" y="67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270955-BF9C-4B25-A4AB-C9ABBAD77BDD}"/>
                </a:ext>
              </a:extLst>
            </p:cNvPr>
            <p:cNvSpPr/>
            <p:nvPr/>
          </p:nvSpPr>
          <p:spPr>
            <a:xfrm>
              <a:off x="4706112" y="5529072"/>
              <a:ext cx="2944368" cy="285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C942A4-9D95-4EFA-A78A-E83BEDCE0D0B}"/>
                </a:ext>
              </a:extLst>
            </p:cNvPr>
            <p:cNvSpPr/>
            <p:nvPr/>
          </p:nvSpPr>
          <p:spPr>
            <a:xfrm>
              <a:off x="10527792" y="5529072"/>
              <a:ext cx="1962912" cy="285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410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D26D448-4755-478A-9C71-F701F1C80F56}"/>
              </a:ext>
            </a:extLst>
          </p:cNvPr>
          <p:cNvGrpSpPr/>
          <p:nvPr/>
        </p:nvGrpSpPr>
        <p:grpSpPr>
          <a:xfrm>
            <a:off x="0" y="274722"/>
            <a:ext cx="12801600" cy="9051755"/>
            <a:chOff x="0" y="274722"/>
            <a:chExt cx="12801600" cy="9051755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4313BAB-A900-473B-928D-227FF70D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22"/>
              <a:ext cx="12801600" cy="90517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9DA2DA0-B05B-4B6E-B795-30824B545896}"/>
                </a:ext>
              </a:extLst>
            </p:cNvPr>
            <p:cNvSpPr/>
            <p:nvPr/>
          </p:nvSpPr>
          <p:spPr>
            <a:xfrm>
              <a:off x="4882896" y="1883664"/>
              <a:ext cx="3468624" cy="2682240"/>
            </a:xfrm>
            <a:custGeom>
              <a:avLst/>
              <a:gdLst>
                <a:gd name="connsiteX0" fmla="*/ 1066800 w 3468624"/>
                <a:gd name="connsiteY0" fmla="*/ 0 h 2682240"/>
                <a:gd name="connsiteX1" fmla="*/ 1066800 w 3468624"/>
                <a:gd name="connsiteY1" fmla="*/ 0 h 2682240"/>
                <a:gd name="connsiteX2" fmla="*/ 1048512 w 3468624"/>
                <a:gd name="connsiteY2" fmla="*/ 48768 h 2682240"/>
                <a:gd name="connsiteX3" fmla="*/ 1018032 w 3468624"/>
                <a:gd name="connsiteY3" fmla="*/ 969264 h 2682240"/>
                <a:gd name="connsiteX4" fmla="*/ 0 w 3468624"/>
                <a:gd name="connsiteY4" fmla="*/ 1103376 h 2682240"/>
                <a:gd name="connsiteX5" fmla="*/ 12192 w 3468624"/>
                <a:gd name="connsiteY5" fmla="*/ 2645664 h 2682240"/>
                <a:gd name="connsiteX6" fmla="*/ 3413760 w 3468624"/>
                <a:gd name="connsiteY6" fmla="*/ 2682240 h 2682240"/>
                <a:gd name="connsiteX7" fmla="*/ 3468624 w 3468624"/>
                <a:gd name="connsiteY7" fmla="*/ 2566416 h 2682240"/>
                <a:gd name="connsiteX8" fmla="*/ 3468624 w 3468624"/>
                <a:gd name="connsiteY8" fmla="*/ 12192 h 2682240"/>
                <a:gd name="connsiteX9" fmla="*/ 1066800 w 3468624"/>
                <a:gd name="connsiteY9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8624" h="2682240">
                  <a:moveTo>
                    <a:pt x="1066800" y="0"/>
                  </a:moveTo>
                  <a:lnTo>
                    <a:pt x="1066800" y="0"/>
                  </a:lnTo>
                  <a:lnTo>
                    <a:pt x="1048512" y="48768"/>
                  </a:lnTo>
                  <a:lnTo>
                    <a:pt x="1018032" y="969264"/>
                  </a:lnTo>
                  <a:lnTo>
                    <a:pt x="0" y="1103376"/>
                  </a:lnTo>
                  <a:lnTo>
                    <a:pt x="12192" y="2645664"/>
                  </a:lnTo>
                  <a:lnTo>
                    <a:pt x="3413760" y="2682240"/>
                  </a:lnTo>
                  <a:lnTo>
                    <a:pt x="3468624" y="2566416"/>
                  </a:lnTo>
                  <a:lnTo>
                    <a:pt x="3468624" y="12192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9B53AF-F5E6-44B8-B4EB-2252752E2D9D}"/>
                </a:ext>
              </a:extLst>
            </p:cNvPr>
            <p:cNvSpPr/>
            <p:nvPr/>
          </p:nvSpPr>
          <p:spPr>
            <a:xfrm>
              <a:off x="8820912" y="1786128"/>
              <a:ext cx="3474720" cy="2767584"/>
            </a:xfrm>
            <a:custGeom>
              <a:avLst/>
              <a:gdLst>
                <a:gd name="connsiteX0" fmla="*/ 1042416 w 3474720"/>
                <a:gd name="connsiteY0" fmla="*/ 0 h 2767584"/>
                <a:gd name="connsiteX1" fmla="*/ 993648 w 3474720"/>
                <a:gd name="connsiteY1" fmla="*/ 981456 h 2767584"/>
                <a:gd name="connsiteX2" fmla="*/ 0 w 3474720"/>
                <a:gd name="connsiteY2" fmla="*/ 1176528 h 2767584"/>
                <a:gd name="connsiteX3" fmla="*/ 0 w 3474720"/>
                <a:gd name="connsiteY3" fmla="*/ 2718816 h 2767584"/>
                <a:gd name="connsiteX4" fmla="*/ 54864 w 3474720"/>
                <a:gd name="connsiteY4" fmla="*/ 2761488 h 2767584"/>
                <a:gd name="connsiteX5" fmla="*/ 3419856 w 3474720"/>
                <a:gd name="connsiteY5" fmla="*/ 2767584 h 2767584"/>
                <a:gd name="connsiteX6" fmla="*/ 3474720 w 3474720"/>
                <a:gd name="connsiteY6" fmla="*/ 2700528 h 2767584"/>
                <a:gd name="connsiteX7" fmla="*/ 3444240 w 3474720"/>
                <a:gd name="connsiteY7" fmla="*/ 30480 h 2767584"/>
                <a:gd name="connsiteX8" fmla="*/ 1042416 w 3474720"/>
                <a:gd name="connsiteY8" fmla="*/ 0 h 276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2767584">
                  <a:moveTo>
                    <a:pt x="1042416" y="0"/>
                  </a:moveTo>
                  <a:lnTo>
                    <a:pt x="993648" y="981456"/>
                  </a:lnTo>
                  <a:lnTo>
                    <a:pt x="0" y="1176528"/>
                  </a:lnTo>
                  <a:lnTo>
                    <a:pt x="0" y="2718816"/>
                  </a:lnTo>
                  <a:lnTo>
                    <a:pt x="54864" y="2761488"/>
                  </a:lnTo>
                  <a:lnTo>
                    <a:pt x="3419856" y="2767584"/>
                  </a:lnTo>
                  <a:lnTo>
                    <a:pt x="3474720" y="2700528"/>
                  </a:lnTo>
                  <a:lnTo>
                    <a:pt x="3444240" y="30480"/>
                  </a:lnTo>
                  <a:lnTo>
                    <a:pt x="10424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7B3C85-F052-4F63-9092-D1AC5F739DB4}"/>
                </a:ext>
              </a:extLst>
            </p:cNvPr>
            <p:cNvSpPr/>
            <p:nvPr/>
          </p:nvSpPr>
          <p:spPr>
            <a:xfrm>
              <a:off x="737616" y="5669280"/>
              <a:ext cx="3474720" cy="2718816"/>
            </a:xfrm>
            <a:custGeom>
              <a:avLst/>
              <a:gdLst>
                <a:gd name="connsiteX0" fmla="*/ 1127760 w 3474720"/>
                <a:gd name="connsiteY0" fmla="*/ 128016 h 2718816"/>
                <a:gd name="connsiteX1" fmla="*/ 1115568 w 3474720"/>
                <a:gd name="connsiteY1" fmla="*/ 896112 h 2718816"/>
                <a:gd name="connsiteX2" fmla="*/ 18288 w 3474720"/>
                <a:gd name="connsiteY2" fmla="*/ 1121664 h 2718816"/>
                <a:gd name="connsiteX3" fmla="*/ 0 w 3474720"/>
                <a:gd name="connsiteY3" fmla="*/ 2639568 h 2718816"/>
                <a:gd name="connsiteX4" fmla="*/ 60960 w 3474720"/>
                <a:gd name="connsiteY4" fmla="*/ 2718816 h 2718816"/>
                <a:gd name="connsiteX5" fmla="*/ 3407664 w 3474720"/>
                <a:gd name="connsiteY5" fmla="*/ 2718816 h 2718816"/>
                <a:gd name="connsiteX6" fmla="*/ 3474720 w 3474720"/>
                <a:gd name="connsiteY6" fmla="*/ 2657856 h 2718816"/>
                <a:gd name="connsiteX7" fmla="*/ 3474720 w 3474720"/>
                <a:gd name="connsiteY7" fmla="*/ 0 h 2718816"/>
                <a:gd name="connsiteX8" fmla="*/ 1127760 w 3474720"/>
                <a:gd name="connsiteY8" fmla="*/ 128016 h 271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2718816">
                  <a:moveTo>
                    <a:pt x="1127760" y="128016"/>
                  </a:moveTo>
                  <a:lnTo>
                    <a:pt x="1115568" y="896112"/>
                  </a:lnTo>
                  <a:lnTo>
                    <a:pt x="18288" y="1121664"/>
                  </a:lnTo>
                  <a:lnTo>
                    <a:pt x="0" y="2639568"/>
                  </a:lnTo>
                  <a:lnTo>
                    <a:pt x="60960" y="2718816"/>
                  </a:lnTo>
                  <a:lnTo>
                    <a:pt x="3407664" y="2718816"/>
                  </a:lnTo>
                  <a:lnTo>
                    <a:pt x="3474720" y="2657856"/>
                  </a:lnTo>
                  <a:lnTo>
                    <a:pt x="3474720" y="0"/>
                  </a:lnTo>
                  <a:lnTo>
                    <a:pt x="1127760" y="128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735303-E05F-400F-914E-BD82FE77D0F5}"/>
                </a:ext>
              </a:extLst>
            </p:cNvPr>
            <p:cNvSpPr/>
            <p:nvPr/>
          </p:nvSpPr>
          <p:spPr>
            <a:xfrm>
              <a:off x="4882896" y="6790944"/>
              <a:ext cx="3468624" cy="1578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22C2EB-284E-42D9-AD31-4712D192F291}"/>
                </a:ext>
              </a:extLst>
            </p:cNvPr>
            <p:cNvSpPr/>
            <p:nvPr/>
          </p:nvSpPr>
          <p:spPr>
            <a:xfrm>
              <a:off x="8808720" y="5650992"/>
              <a:ext cx="3486912" cy="2737104"/>
            </a:xfrm>
            <a:custGeom>
              <a:avLst/>
              <a:gdLst>
                <a:gd name="connsiteX0" fmla="*/ 1139952 w 3486912"/>
                <a:gd name="connsiteY0" fmla="*/ 109728 h 2737104"/>
                <a:gd name="connsiteX1" fmla="*/ 1011936 w 3486912"/>
                <a:gd name="connsiteY1" fmla="*/ 1078992 h 2737104"/>
                <a:gd name="connsiteX2" fmla="*/ 12192 w 3486912"/>
                <a:gd name="connsiteY2" fmla="*/ 1152144 h 2737104"/>
                <a:gd name="connsiteX3" fmla="*/ 0 w 3486912"/>
                <a:gd name="connsiteY3" fmla="*/ 2682240 h 2737104"/>
                <a:gd name="connsiteX4" fmla="*/ 79248 w 3486912"/>
                <a:gd name="connsiteY4" fmla="*/ 2737104 h 2737104"/>
                <a:gd name="connsiteX5" fmla="*/ 3432048 w 3486912"/>
                <a:gd name="connsiteY5" fmla="*/ 2731008 h 2737104"/>
                <a:gd name="connsiteX6" fmla="*/ 3486912 w 3486912"/>
                <a:gd name="connsiteY6" fmla="*/ 2645664 h 2737104"/>
                <a:gd name="connsiteX7" fmla="*/ 3462528 w 3486912"/>
                <a:gd name="connsiteY7" fmla="*/ 0 h 2737104"/>
                <a:gd name="connsiteX8" fmla="*/ 1139952 w 3486912"/>
                <a:gd name="connsiteY8" fmla="*/ 109728 h 273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912" h="2737104">
                  <a:moveTo>
                    <a:pt x="1139952" y="109728"/>
                  </a:moveTo>
                  <a:lnTo>
                    <a:pt x="1011936" y="1078992"/>
                  </a:lnTo>
                  <a:lnTo>
                    <a:pt x="12192" y="1152144"/>
                  </a:lnTo>
                  <a:lnTo>
                    <a:pt x="0" y="2682240"/>
                  </a:lnTo>
                  <a:lnTo>
                    <a:pt x="79248" y="2737104"/>
                  </a:lnTo>
                  <a:lnTo>
                    <a:pt x="3432048" y="2731008"/>
                  </a:lnTo>
                  <a:lnTo>
                    <a:pt x="3486912" y="2645664"/>
                  </a:lnTo>
                  <a:lnTo>
                    <a:pt x="3462528" y="0"/>
                  </a:lnTo>
                  <a:lnTo>
                    <a:pt x="1139952" y="1097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020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B444D7-7995-4813-8B0F-2EF1E6EE58F7}"/>
              </a:ext>
            </a:extLst>
          </p:cNvPr>
          <p:cNvGrpSpPr/>
          <p:nvPr/>
        </p:nvGrpSpPr>
        <p:grpSpPr>
          <a:xfrm>
            <a:off x="0" y="274722"/>
            <a:ext cx="12801600" cy="9051755"/>
            <a:chOff x="0" y="274722"/>
            <a:chExt cx="12801600" cy="9051755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15995A-F98F-457A-871A-2C75167D0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22"/>
              <a:ext cx="12801600" cy="90517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A7F1A3-CC1F-4AA9-95E3-81564007B838}"/>
                </a:ext>
              </a:extLst>
            </p:cNvPr>
            <p:cNvSpPr/>
            <p:nvPr/>
          </p:nvSpPr>
          <p:spPr>
            <a:xfrm>
              <a:off x="4870704" y="1895856"/>
              <a:ext cx="3480816" cy="2657856"/>
            </a:xfrm>
            <a:custGeom>
              <a:avLst/>
              <a:gdLst>
                <a:gd name="connsiteX0" fmla="*/ 1127760 w 3480816"/>
                <a:gd name="connsiteY0" fmla="*/ 12192 h 2657856"/>
                <a:gd name="connsiteX1" fmla="*/ 1042416 w 3480816"/>
                <a:gd name="connsiteY1" fmla="*/ 944880 h 2657856"/>
                <a:gd name="connsiteX2" fmla="*/ 30480 w 3480816"/>
                <a:gd name="connsiteY2" fmla="*/ 1109472 h 2657856"/>
                <a:gd name="connsiteX3" fmla="*/ 0 w 3480816"/>
                <a:gd name="connsiteY3" fmla="*/ 2578608 h 2657856"/>
                <a:gd name="connsiteX4" fmla="*/ 54864 w 3480816"/>
                <a:gd name="connsiteY4" fmla="*/ 2657856 h 2657856"/>
                <a:gd name="connsiteX5" fmla="*/ 3389376 w 3480816"/>
                <a:gd name="connsiteY5" fmla="*/ 2657856 h 2657856"/>
                <a:gd name="connsiteX6" fmla="*/ 3480816 w 3480816"/>
                <a:gd name="connsiteY6" fmla="*/ 2621280 h 2657856"/>
                <a:gd name="connsiteX7" fmla="*/ 3480816 w 3480816"/>
                <a:gd name="connsiteY7" fmla="*/ 0 h 2657856"/>
                <a:gd name="connsiteX8" fmla="*/ 1127760 w 3480816"/>
                <a:gd name="connsiteY8" fmla="*/ 12192 h 265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816" h="2657856">
                  <a:moveTo>
                    <a:pt x="1127760" y="12192"/>
                  </a:moveTo>
                  <a:lnTo>
                    <a:pt x="1042416" y="944880"/>
                  </a:lnTo>
                  <a:lnTo>
                    <a:pt x="30480" y="1109472"/>
                  </a:lnTo>
                  <a:lnTo>
                    <a:pt x="0" y="2578608"/>
                  </a:lnTo>
                  <a:lnTo>
                    <a:pt x="54864" y="2657856"/>
                  </a:lnTo>
                  <a:lnTo>
                    <a:pt x="3389376" y="2657856"/>
                  </a:lnTo>
                  <a:lnTo>
                    <a:pt x="3480816" y="2621280"/>
                  </a:lnTo>
                  <a:lnTo>
                    <a:pt x="3480816" y="0"/>
                  </a:lnTo>
                  <a:lnTo>
                    <a:pt x="1127760" y="12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7AA1566-5958-4869-8E39-9768CD6E4F32}"/>
                </a:ext>
              </a:extLst>
            </p:cNvPr>
            <p:cNvSpPr/>
            <p:nvPr/>
          </p:nvSpPr>
          <p:spPr>
            <a:xfrm>
              <a:off x="8808720" y="1798320"/>
              <a:ext cx="3480816" cy="2767584"/>
            </a:xfrm>
            <a:custGeom>
              <a:avLst/>
              <a:gdLst>
                <a:gd name="connsiteX0" fmla="*/ 1139952 w 3480816"/>
                <a:gd name="connsiteY0" fmla="*/ 54864 h 2767584"/>
                <a:gd name="connsiteX1" fmla="*/ 1030224 w 3480816"/>
                <a:gd name="connsiteY1" fmla="*/ 1609344 h 2767584"/>
                <a:gd name="connsiteX2" fmla="*/ 6096 w 3480816"/>
                <a:gd name="connsiteY2" fmla="*/ 1706880 h 2767584"/>
                <a:gd name="connsiteX3" fmla="*/ 0 w 3480816"/>
                <a:gd name="connsiteY3" fmla="*/ 2694432 h 2767584"/>
                <a:gd name="connsiteX4" fmla="*/ 85344 w 3480816"/>
                <a:gd name="connsiteY4" fmla="*/ 2767584 h 2767584"/>
                <a:gd name="connsiteX5" fmla="*/ 3413760 w 3480816"/>
                <a:gd name="connsiteY5" fmla="*/ 2761488 h 2767584"/>
                <a:gd name="connsiteX6" fmla="*/ 3480816 w 3480816"/>
                <a:gd name="connsiteY6" fmla="*/ 2706624 h 2767584"/>
                <a:gd name="connsiteX7" fmla="*/ 3474720 w 3480816"/>
                <a:gd name="connsiteY7" fmla="*/ 0 h 2767584"/>
                <a:gd name="connsiteX8" fmla="*/ 1139952 w 3480816"/>
                <a:gd name="connsiteY8" fmla="*/ 54864 h 276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0816" h="2767584">
                  <a:moveTo>
                    <a:pt x="1139952" y="54864"/>
                  </a:moveTo>
                  <a:lnTo>
                    <a:pt x="1030224" y="1609344"/>
                  </a:lnTo>
                  <a:lnTo>
                    <a:pt x="6096" y="1706880"/>
                  </a:lnTo>
                  <a:lnTo>
                    <a:pt x="0" y="2694432"/>
                  </a:lnTo>
                  <a:lnTo>
                    <a:pt x="85344" y="2767584"/>
                  </a:lnTo>
                  <a:lnTo>
                    <a:pt x="3413760" y="2761488"/>
                  </a:lnTo>
                  <a:lnTo>
                    <a:pt x="3480816" y="2706624"/>
                  </a:lnTo>
                  <a:lnTo>
                    <a:pt x="3474720" y="0"/>
                  </a:lnTo>
                  <a:lnTo>
                    <a:pt x="1139952" y="548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90F0D8-7776-4578-833B-295907B11EE7}"/>
                </a:ext>
              </a:extLst>
            </p:cNvPr>
            <p:cNvSpPr/>
            <p:nvPr/>
          </p:nvSpPr>
          <p:spPr>
            <a:xfrm>
              <a:off x="731520" y="5718048"/>
              <a:ext cx="3499104" cy="2670048"/>
            </a:xfrm>
            <a:custGeom>
              <a:avLst/>
              <a:gdLst>
                <a:gd name="connsiteX0" fmla="*/ 1091184 w 3499104"/>
                <a:gd name="connsiteY0" fmla="*/ 24384 h 2670048"/>
                <a:gd name="connsiteX1" fmla="*/ 1036320 w 3499104"/>
                <a:gd name="connsiteY1" fmla="*/ 987552 h 2670048"/>
                <a:gd name="connsiteX2" fmla="*/ 6096 w 3499104"/>
                <a:gd name="connsiteY2" fmla="*/ 1091184 h 2670048"/>
                <a:gd name="connsiteX3" fmla="*/ 0 w 3499104"/>
                <a:gd name="connsiteY3" fmla="*/ 2590800 h 2670048"/>
                <a:gd name="connsiteX4" fmla="*/ 42672 w 3499104"/>
                <a:gd name="connsiteY4" fmla="*/ 2670048 h 2670048"/>
                <a:gd name="connsiteX5" fmla="*/ 3401568 w 3499104"/>
                <a:gd name="connsiteY5" fmla="*/ 2670048 h 2670048"/>
                <a:gd name="connsiteX6" fmla="*/ 3499104 w 3499104"/>
                <a:gd name="connsiteY6" fmla="*/ 2615184 h 2670048"/>
                <a:gd name="connsiteX7" fmla="*/ 3480816 w 3499104"/>
                <a:gd name="connsiteY7" fmla="*/ 0 h 2670048"/>
                <a:gd name="connsiteX8" fmla="*/ 1091184 w 3499104"/>
                <a:gd name="connsiteY8" fmla="*/ 24384 h 267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9104" h="2670048">
                  <a:moveTo>
                    <a:pt x="1091184" y="24384"/>
                  </a:moveTo>
                  <a:lnTo>
                    <a:pt x="1036320" y="987552"/>
                  </a:lnTo>
                  <a:lnTo>
                    <a:pt x="6096" y="1091184"/>
                  </a:lnTo>
                  <a:lnTo>
                    <a:pt x="0" y="2590800"/>
                  </a:lnTo>
                  <a:lnTo>
                    <a:pt x="42672" y="2670048"/>
                  </a:lnTo>
                  <a:lnTo>
                    <a:pt x="3401568" y="2670048"/>
                  </a:lnTo>
                  <a:lnTo>
                    <a:pt x="3499104" y="2615184"/>
                  </a:lnTo>
                  <a:lnTo>
                    <a:pt x="3480816" y="0"/>
                  </a:lnTo>
                  <a:lnTo>
                    <a:pt x="1091184" y="243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F42EF8-AC91-463C-BB57-1CFA4DFEA78E}"/>
                </a:ext>
              </a:extLst>
            </p:cNvPr>
            <p:cNvSpPr/>
            <p:nvPr/>
          </p:nvSpPr>
          <p:spPr>
            <a:xfrm>
              <a:off x="4876800" y="5632704"/>
              <a:ext cx="3486912" cy="2767584"/>
            </a:xfrm>
            <a:custGeom>
              <a:avLst/>
              <a:gdLst>
                <a:gd name="connsiteX0" fmla="*/ 1365504 w 3486912"/>
                <a:gd name="connsiteY0" fmla="*/ 6096 h 2767584"/>
                <a:gd name="connsiteX1" fmla="*/ 1383792 w 3486912"/>
                <a:gd name="connsiteY1" fmla="*/ 944880 h 2767584"/>
                <a:gd name="connsiteX2" fmla="*/ 18288 w 3486912"/>
                <a:gd name="connsiteY2" fmla="*/ 1219200 h 2767584"/>
                <a:gd name="connsiteX3" fmla="*/ 0 w 3486912"/>
                <a:gd name="connsiteY3" fmla="*/ 2706624 h 2767584"/>
                <a:gd name="connsiteX4" fmla="*/ 91440 w 3486912"/>
                <a:gd name="connsiteY4" fmla="*/ 2767584 h 2767584"/>
                <a:gd name="connsiteX5" fmla="*/ 3444240 w 3486912"/>
                <a:gd name="connsiteY5" fmla="*/ 2767584 h 2767584"/>
                <a:gd name="connsiteX6" fmla="*/ 3486912 w 3486912"/>
                <a:gd name="connsiteY6" fmla="*/ 2670048 h 2767584"/>
                <a:gd name="connsiteX7" fmla="*/ 3438144 w 3486912"/>
                <a:gd name="connsiteY7" fmla="*/ 0 h 2767584"/>
                <a:gd name="connsiteX8" fmla="*/ 1365504 w 3486912"/>
                <a:gd name="connsiteY8" fmla="*/ 6096 h 276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912" h="2767584">
                  <a:moveTo>
                    <a:pt x="1365504" y="6096"/>
                  </a:moveTo>
                  <a:lnTo>
                    <a:pt x="1383792" y="944880"/>
                  </a:lnTo>
                  <a:lnTo>
                    <a:pt x="18288" y="1219200"/>
                  </a:lnTo>
                  <a:lnTo>
                    <a:pt x="0" y="2706624"/>
                  </a:lnTo>
                  <a:lnTo>
                    <a:pt x="91440" y="2767584"/>
                  </a:lnTo>
                  <a:lnTo>
                    <a:pt x="3444240" y="2767584"/>
                  </a:lnTo>
                  <a:lnTo>
                    <a:pt x="3486912" y="2670048"/>
                  </a:lnTo>
                  <a:lnTo>
                    <a:pt x="3438144" y="0"/>
                  </a:lnTo>
                  <a:lnTo>
                    <a:pt x="1365504" y="60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F9E5D1-7DCC-45A9-9708-6FBFB30FFEBE}"/>
                </a:ext>
              </a:extLst>
            </p:cNvPr>
            <p:cNvSpPr/>
            <p:nvPr/>
          </p:nvSpPr>
          <p:spPr>
            <a:xfrm>
              <a:off x="8820912" y="5644896"/>
              <a:ext cx="3468624" cy="2755392"/>
            </a:xfrm>
            <a:custGeom>
              <a:avLst/>
              <a:gdLst>
                <a:gd name="connsiteX0" fmla="*/ 1036320 w 3468624"/>
                <a:gd name="connsiteY0" fmla="*/ 0 h 2755392"/>
                <a:gd name="connsiteX1" fmla="*/ 1036320 w 3468624"/>
                <a:gd name="connsiteY1" fmla="*/ 938784 h 2755392"/>
                <a:gd name="connsiteX2" fmla="*/ 0 w 3468624"/>
                <a:gd name="connsiteY2" fmla="*/ 1127760 h 2755392"/>
                <a:gd name="connsiteX3" fmla="*/ 0 w 3468624"/>
                <a:gd name="connsiteY3" fmla="*/ 2663952 h 2755392"/>
                <a:gd name="connsiteX4" fmla="*/ 48768 w 3468624"/>
                <a:gd name="connsiteY4" fmla="*/ 2755392 h 2755392"/>
                <a:gd name="connsiteX5" fmla="*/ 3425952 w 3468624"/>
                <a:gd name="connsiteY5" fmla="*/ 2743200 h 2755392"/>
                <a:gd name="connsiteX6" fmla="*/ 3456432 w 3468624"/>
                <a:gd name="connsiteY6" fmla="*/ 2657856 h 2755392"/>
                <a:gd name="connsiteX7" fmla="*/ 3468624 w 3468624"/>
                <a:gd name="connsiteY7" fmla="*/ 0 h 2755392"/>
                <a:gd name="connsiteX8" fmla="*/ 1036320 w 3468624"/>
                <a:gd name="connsiteY8" fmla="*/ 0 h 275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8624" h="2755392">
                  <a:moveTo>
                    <a:pt x="1036320" y="0"/>
                  </a:moveTo>
                  <a:lnTo>
                    <a:pt x="1036320" y="938784"/>
                  </a:lnTo>
                  <a:lnTo>
                    <a:pt x="0" y="1127760"/>
                  </a:lnTo>
                  <a:lnTo>
                    <a:pt x="0" y="2663952"/>
                  </a:lnTo>
                  <a:lnTo>
                    <a:pt x="48768" y="2755392"/>
                  </a:lnTo>
                  <a:lnTo>
                    <a:pt x="3425952" y="2743200"/>
                  </a:lnTo>
                  <a:lnTo>
                    <a:pt x="3456432" y="2657856"/>
                  </a:lnTo>
                  <a:lnTo>
                    <a:pt x="3468624" y="0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141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73B6E6-2234-46EE-B419-BE88A13EA97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852D27E-AE59-47A1-93D6-D0F003D5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1B658-1014-4CAC-A20E-388F6D98277E}"/>
                </a:ext>
              </a:extLst>
            </p:cNvPr>
            <p:cNvSpPr/>
            <p:nvPr/>
          </p:nvSpPr>
          <p:spPr>
            <a:xfrm>
              <a:off x="4907280" y="1975104"/>
              <a:ext cx="3425952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089118-5D9E-4403-B6B2-42DB8761BF84}"/>
                </a:ext>
              </a:extLst>
            </p:cNvPr>
            <p:cNvSpPr/>
            <p:nvPr/>
          </p:nvSpPr>
          <p:spPr>
            <a:xfrm>
              <a:off x="786384" y="5809488"/>
              <a:ext cx="3419856" cy="256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B7A0C-EFD9-40F4-8C55-1E07E4FB6596}"/>
                </a:ext>
              </a:extLst>
            </p:cNvPr>
            <p:cNvSpPr/>
            <p:nvPr/>
          </p:nvSpPr>
          <p:spPr>
            <a:xfrm>
              <a:off x="4907280" y="5809488"/>
              <a:ext cx="3419856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BCE1D8-3952-4AED-A29C-81863B289499}"/>
                </a:ext>
              </a:extLst>
            </p:cNvPr>
            <p:cNvSpPr/>
            <p:nvPr/>
          </p:nvSpPr>
          <p:spPr>
            <a:xfrm>
              <a:off x="8820912" y="6235766"/>
              <a:ext cx="3462528" cy="2134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00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112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2020-04-11T13:50:54Z</dcterms:created>
  <dcterms:modified xsi:type="dcterms:W3CDTF">2020-04-11T14:02:30Z</dcterms:modified>
</cp:coreProperties>
</file>