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4" r:id="rId4"/>
    <p:sldId id="283" r:id="rId5"/>
    <p:sldId id="282" r:id="rId6"/>
    <p:sldId id="281" r:id="rId7"/>
    <p:sldId id="280" r:id="rId8"/>
    <p:sldId id="279" r:id="rId9"/>
    <p:sldId id="278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4597-5FA4-432D-BE51-2B0DC98F97B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15D-131E-4F08-975A-45C24576A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5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4597-5FA4-432D-BE51-2B0DC98F97B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15D-131E-4F08-975A-45C24576A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4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4597-5FA4-432D-BE51-2B0DC98F97B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15D-131E-4F08-975A-45C24576A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4597-5FA4-432D-BE51-2B0DC98F97B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15D-131E-4F08-975A-45C24576A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5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4597-5FA4-432D-BE51-2B0DC98F97B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15D-131E-4F08-975A-45C24576A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5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4597-5FA4-432D-BE51-2B0DC98F97B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15D-131E-4F08-975A-45C24576A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61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4597-5FA4-432D-BE51-2B0DC98F97B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15D-131E-4F08-975A-45C24576A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59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4597-5FA4-432D-BE51-2B0DC98F97B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15D-131E-4F08-975A-45C24576A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8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4597-5FA4-432D-BE51-2B0DC98F97B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15D-131E-4F08-975A-45C24576A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5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4597-5FA4-432D-BE51-2B0DC98F97B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15D-131E-4F08-975A-45C24576A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7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4597-5FA4-432D-BE51-2B0DC98F97B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7C15D-131E-4F08-975A-45C24576A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5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A4597-5FA4-432D-BE51-2B0DC98F97BC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C15D-131E-4F08-975A-45C24576A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2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engineering_equipment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CC5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599882" y="153306"/>
            <a:ext cx="11738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WORKING WITH METALS – PART TWO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341503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“WORKING WITH METALS – PART TWO”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014010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182491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454AF92-2C0B-4B82-A0FC-C4F9AC76549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40E691D-D5DE-4696-9024-7C70A8AC2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6448AF-A841-43D8-8C28-E1AA0A698F09}"/>
                </a:ext>
              </a:extLst>
            </p:cNvPr>
            <p:cNvSpPr/>
            <p:nvPr/>
          </p:nvSpPr>
          <p:spPr>
            <a:xfrm>
              <a:off x="5201920" y="2092960"/>
              <a:ext cx="3149600" cy="236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BB5076-62E2-4E4D-A3B3-9EBDFB7042B1}"/>
                </a:ext>
              </a:extLst>
            </p:cNvPr>
            <p:cNvSpPr/>
            <p:nvPr/>
          </p:nvSpPr>
          <p:spPr>
            <a:xfrm>
              <a:off x="5689600" y="5923280"/>
              <a:ext cx="31496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135872-FD76-42E7-9EB1-D2058386776D}"/>
                </a:ext>
              </a:extLst>
            </p:cNvPr>
            <p:cNvSpPr/>
            <p:nvPr/>
          </p:nvSpPr>
          <p:spPr>
            <a:xfrm>
              <a:off x="9286240" y="5923280"/>
              <a:ext cx="3230880" cy="2372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2032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653D0AA-BAF8-416F-8DEB-45C30F67A7B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FB272C0-406E-4101-AC33-92CA134BD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7FF8FF-8200-4D9E-A2A4-42A8A1ECB0DB}"/>
                </a:ext>
              </a:extLst>
            </p:cNvPr>
            <p:cNvSpPr/>
            <p:nvPr/>
          </p:nvSpPr>
          <p:spPr>
            <a:xfrm>
              <a:off x="5191760" y="2103120"/>
              <a:ext cx="3169920" cy="236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C2AAA4-D325-4738-A815-429C167CB89A}"/>
                </a:ext>
              </a:extLst>
            </p:cNvPr>
            <p:cNvSpPr/>
            <p:nvPr/>
          </p:nvSpPr>
          <p:spPr>
            <a:xfrm>
              <a:off x="2915920" y="5963920"/>
              <a:ext cx="2336800" cy="236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954F8A-65C9-4F76-952B-9F0CF434FEAD}"/>
                </a:ext>
              </a:extLst>
            </p:cNvPr>
            <p:cNvSpPr/>
            <p:nvPr/>
          </p:nvSpPr>
          <p:spPr>
            <a:xfrm>
              <a:off x="6858000" y="5842000"/>
              <a:ext cx="1950720" cy="248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0539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0D64127-4F3C-42D2-AD98-F984D8C5E69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B3F0BB6-60CC-4752-8B16-1547F90A6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28DC69-51B3-437B-999E-12DEE5C0E957}"/>
                </a:ext>
              </a:extLst>
            </p:cNvPr>
            <p:cNvSpPr/>
            <p:nvPr/>
          </p:nvSpPr>
          <p:spPr>
            <a:xfrm>
              <a:off x="4886960" y="2113280"/>
              <a:ext cx="318008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77EF81-581D-4B68-AFB1-1D6B81B0E109}"/>
                </a:ext>
              </a:extLst>
            </p:cNvPr>
            <p:cNvSpPr/>
            <p:nvPr/>
          </p:nvSpPr>
          <p:spPr>
            <a:xfrm>
              <a:off x="9489440" y="6248400"/>
              <a:ext cx="2804160" cy="193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0498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6C49A6D-7CD9-4D62-B5D6-0B4C91A2EF3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ECEBE67-D55C-4DD8-BCC2-17355D1D0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7FB903-AC9B-4D90-AEC1-43A891F5F00B}"/>
                </a:ext>
              </a:extLst>
            </p:cNvPr>
            <p:cNvSpPr/>
            <p:nvPr/>
          </p:nvSpPr>
          <p:spPr>
            <a:xfrm>
              <a:off x="5212080" y="2103120"/>
              <a:ext cx="315976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4EB92F-155B-444E-B8F7-EF6F7BC79DCF}"/>
                </a:ext>
              </a:extLst>
            </p:cNvPr>
            <p:cNvSpPr/>
            <p:nvPr/>
          </p:nvSpPr>
          <p:spPr>
            <a:xfrm>
              <a:off x="4277360" y="5709920"/>
              <a:ext cx="2032000" cy="2509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9D011F-920C-4B4D-8CA1-66A1644EDD59}"/>
                </a:ext>
              </a:extLst>
            </p:cNvPr>
            <p:cNvSpPr/>
            <p:nvPr/>
          </p:nvSpPr>
          <p:spPr>
            <a:xfrm>
              <a:off x="10424160" y="5709920"/>
              <a:ext cx="2032000" cy="2509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2585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0E08622-D067-4C64-8096-78104A7203F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EF4AE31-938D-4204-A622-1952CCE57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96F1A7-4227-44A7-96FA-8C3EF87DF35A}"/>
                </a:ext>
              </a:extLst>
            </p:cNvPr>
            <p:cNvSpPr/>
            <p:nvPr/>
          </p:nvSpPr>
          <p:spPr>
            <a:xfrm>
              <a:off x="5222240" y="2032000"/>
              <a:ext cx="3108960" cy="2428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A27733-213E-4ADF-830E-0E7C151A0B04}"/>
                </a:ext>
              </a:extLst>
            </p:cNvPr>
            <p:cNvSpPr/>
            <p:nvPr/>
          </p:nvSpPr>
          <p:spPr>
            <a:xfrm>
              <a:off x="8046720" y="5709920"/>
              <a:ext cx="4368800" cy="2519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6195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DBEF9D0-61DA-4FCE-BED0-A948F3D23041}"/>
              </a:ext>
            </a:extLst>
          </p:cNvPr>
          <p:cNvGrpSpPr/>
          <p:nvPr/>
        </p:nvGrpSpPr>
        <p:grpSpPr>
          <a:xfrm>
            <a:off x="0" y="273855"/>
            <a:ext cx="12801600" cy="9053490"/>
            <a:chOff x="0" y="273855"/>
            <a:chExt cx="12801600" cy="9053490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BDF42F6-E3DB-4460-AA07-3791A4E85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3855"/>
              <a:ext cx="12801600" cy="905349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F4DFA7-98A2-412B-8666-2741AFF57983}"/>
                </a:ext>
              </a:extLst>
            </p:cNvPr>
            <p:cNvSpPr/>
            <p:nvPr/>
          </p:nvSpPr>
          <p:spPr>
            <a:xfrm>
              <a:off x="4866640" y="2123440"/>
              <a:ext cx="3159760" cy="234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1BEDF-907D-4C84-847E-D009B9ACF28E}"/>
                </a:ext>
              </a:extLst>
            </p:cNvPr>
            <p:cNvSpPr/>
            <p:nvPr/>
          </p:nvSpPr>
          <p:spPr>
            <a:xfrm>
              <a:off x="9123680" y="5852160"/>
              <a:ext cx="3291840" cy="2458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812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F29ED7E-9CE7-4CB7-8751-CA18646F01F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149C31C-6BB4-4882-93B4-0DF7229CC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00E5B9-437C-4DF0-AA28-D6D1EC71CE12}"/>
                </a:ext>
              </a:extLst>
            </p:cNvPr>
            <p:cNvSpPr/>
            <p:nvPr/>
          </p:nvSpPr>
          <p:spPr>
            <a:xfrm>
              <a:off x="4876800" y="2540000"/>
              <a:ext cx="3149600" cy="194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C3B0A1-0FED-436A-9DB4-973DA855B139}"/>
                </a:ext>
              </a:extLst>
            </p:cNvPr>
            <p:cNvSpPr/>
            <p:nvPr/>
          </p:nvSpPr>
          <p:spPr>
            <a:xfrm>
              <a:off x="711200" y="6339840"/>
              <a:ext cx="3058160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2363D6-B833-496F-AF33-5CC3076E0BE8}"/>
                </a:ext>
              </a:extLst>
            </p:cNvPr>
            <p:cNvSpPr/>
            <p:nvPr/>
          </p:nvSpPr>
          <p:spPr>
            <a:xfrm>
              <a:off x="9133840" y="5791200"/>
              <a:ext cx="3291840" cy="2529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3722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567D549-95A0-4AD3-92E4-CEADC214D35F}"/>
              </a:ext>
            </a:extLst>
          </p:cNvPr>
          <p:cNvGrpSpPr/>
          <p:nvPr/>
        </p:nvGrpSpPr>
        <p:grpSpPr>
          <a:xfrm>
            <a:off x="0" y="274722"/>
            <a:ext cx="12801600" cy="9051755"/>
            <a:chOff x="0" y="274722"/>
            <a:chExt cx="12801600" cy="9051755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31C89BB-789D-44AA-B326-688463770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22"/>
              <a:ext cx="12801600" cy="905175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397B44-6DA3-4EFD-93EA-55C7C8F757C2}"/>
                </a:ext>
              </a:extLst>
            </p:cNvPr>
            <p:cNvSpPr/>
            <p:nvPr/>
          </p:nvSpPr>
          <p:spPr>
            <a:xfrm>
              <a:off x="4876800" y="2062480"/>
              <a:ext cx="3139440" cy="2397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4B712-18FA-4366-A421-6105BCD1AA74}"/>
                </a:ext>
              </a:extLst>
            </p:cNvPr>
            <p:cNvSpPr/>
            <p:nvPr/>
          </p:nvSpPr>
          <p:spPr>
            <a:xfrm>
              <a:off x="670560" y="6807200"/>
              <a:ext cx="3119120" cy="153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4AD31B-9E55-4868-A653-C28DDC8C9A07}"/>
                </a:ext>
              </a:extLst>
            </p:cNvPr>
            <p:cNvSpPr/>
            <p:nvPr/>
          </p:nvSpPr>
          <p:spPr>
            <a:xfrm>
              <a:off x="8371840" y="5740400"/>
              <a:ext cx="4043680" cy="248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5228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116</Words>
  <Application>Microsoft Office PowerPoint</Application>
  <PresentationFormat>A3 Paper (297x420 mm)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2020-04-08T13:23:43Z</dcterms:created>
  <dcterms:modified xsi:type="dcterms:W3CDTF">2020-04-08T13:32:16Z</dcterms:modified>
</cp:coreProperties>
</file>