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1" r:id="rId4"/>
    <p:sldId id="280" r:id="rId5"/>
    <p:sldId id="279" r:id="rId6"/>
    <p:sldId id="27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75" y="-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B281-FFA7-4D30-B64B-CC8B529D479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BE92-A84A-432F-ADF8-C6E5C9C4B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8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B281-FFA7-4D30-B64B-CC8B529D479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BE92-A84A-432F-ADF8-C6E5C9C4B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4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B281-FFA7-4D30-B64B-CC8B529D479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BE92-A84A-432F-ADF8-C6E5C9C4B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88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B281-FFA7-4D30-B64B-CC8B529D479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BE92-A84A-432F-ADF8-C6E5C9C4B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8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B281-FFA7-4D30-B64B-CC8B529D479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BE92-A84A-432F-ADF8-C6E5C9C4B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51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B281-FFA7-4D30-B64B-CC8B529D479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BE92-A84A-432F-ADF8-C6E5C9C4B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1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B281-FFA7-4D30-B64B-CC8B529D479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BE92-A84A-432F-ADF8-C6E5C9C4B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01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B281-FFA7-4D30-B64B-CC8B529D479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BE92-A84A-432F-ADF8-C6E5C9C4B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59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B281-FFA7-4D30-B64B-CC8B529D479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BE92-A84A-432F-ADF8-C6E5C9C4B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8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B281-FFA7-4D30-B64B-CC8B529D479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BE92-A84A-432F-ADF8-C6E5C9C4B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27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1B281-FFA7-4D30-B64B-CC8B529D479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BE92-A84A-432F-ADF8-C6E5C9C4B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B281-FFA7-4D30-B64B-CC8B529D479E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BE92-A84A-432F-ADF8-C6E5C9C4B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7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processing_polymer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WORKNG WITH POLYMERS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49181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“WORKING WITH POLYMERS”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352212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520693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4796E3-800F-467A-BACD-CCA9BDF9637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2ADEFCD1-5C3C-4F10-B8DA-3D764D90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7A56B5-EFA5-41C2-A384-347BC3041BC2}"/>
                </a:ext>
              </a:extLst>
            </p:cNvPr>
            <p:cNvSpPr/>
            <p:nvPr/>
          </p:nvSpPr>
          <p:spPr>
            <a:xfrm>
              <a:off x="5196840" y="1744980"/>
              <a:ext cx="3154680" cy="1409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6A3CD5-2EB3-405D-B085-57AE40B5F08B}"/>
                </a:ext>
              </a:extLst>
            </p:cNvPr>
            <p:cNvSpPr/>
            <p:nvPr/>
          </p:nvSpPr>
          <p:spPr>
            <a:xfrm>
              <a:off x="5196840" y="3916680"/>
              <a:ext cx="3154680" cy="556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C969E8-6BFB-4CAB-A687-2D0CAB1CE887}"/>
                </a:ext>
              </a:extLst>
            </p:cNvPr>
            <p:cNvSpPr/>
            <p:nvPr/>
          </p:nvSpPr>
          <p:spPr>
            <a:xfrm>
              <a:off x="2644140" y="5905500"/>
              <a:ext cx="2499360" cy="2369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196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EF6CAE-2F98-4E66-BB37-6E20428C132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098DBBF-67AB-4762-9A0C-C84449D37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CB03D0B-5957-411D-8E88-0CFC0AA90E13}"/>
                </a:ext>
              </a:extLst>
            </p:cNvPr>
            <p:cNvSpPr/>
            <p:nvPr/>
          </p:nvSpPr>
          <p:spPr>
            <a:xfrm>
              <a:off x="5196840" y="1737360"/>
              <a:ext cx="3154680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4C060E-8358-4AC1-B97D-6922DE7B986F}"/>
                </a:ext>
              </a:extLst>
            </p:cNvPr>
            <p:cNvSpPr/>
            <p:nvPr/>
          </p:nvSpPr>
          <p:spPr>
            <a:xfrm>
              <a:off x="9281160" y="2072640"/>
              <a:ext cx="3154680" cy="1051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062A48-868C-41F0-97EB-DDFC8EE8A402}"/>
                </a:ext>
              </a:extLst>
            </p:cNvPr>
            <p:cNvSpPr/>
            <p:nvPr/>
          </p:nvSpPr>
          <p:spPr>
            <a:xfrm>
              <a:off x="9281160" y="3848100"/>
              <a:ext cx="3154680" cy="632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732001-8660-4083-8FA2-4A4A24A9DBF3}"/>
                </a:ext>
              </a:extLst>
            </p:cNvPr>
            <p:cNvSpPr/>
            <p:nvPr/>
          </p:nvSpPr>
          <p:spPr>
            <a:xfrm>
              <a:off x="5981700" y="5562600"/>
              <a:ext cx="2910840" cy="2522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8631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BD9A975-5DCD-435A-83CE-CD7B530EF68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5EBA72E-C03B-48C5-84E5-40E822128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523B18-EC60-413A-A971-6C34AC6CD77C}"/>
                </a:ext>
              </a:extLst>
            </p:cNvPr>
            <p:cNvSpPr/>
            <p:nvPr/>
          </p:nvSpPr>
          <p:spPr>
            <a:xfrm>
              <a:off x="5205984" y="2072640"/>
              <a:ext cx="3121152" cy="2389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38F7C7-531D-4508-A1C6-3C6116177F64}"/>
                </a:ext>
              </a:extLst>
            </p:cNvPr>
            <p:cNvSpPr/>
            <p:nvPr/>
          </p:nvSpPr>
          <p:spPr>
            <a:xfrm>
              <a:off x="5742432" y="5553456"/>
              <a:ext cx="3121152" cy="2761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3283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4678E8-FE54-4CFC-B368-2FCD7691F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490"/>
            <a:ext cx="12801600" cy="90522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07230C7-1CED-496E-BEE6-B862AC217CA4}"/>
              </a:ext>
            </a:extLst>
          </p:cNvPr>
          <p:cNvSpPr/>
          <p:nvPr/>
        </p:nvSpPr>
        <p:spPr>
          <a:xfrm>
            <a:off x="5227320" y="2072640"/>
            <a:ext cx="310896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82E2EF-4A52-4433-BD39-4950E42BEA0C}"/>
              </a:ext>
            </a:extLst>
          </p:cNvPr>
          <p:cNvSpPr/>
          <p:nvPr/>
        </p:nvSpPr>
        <p:spPr>
          <a:xfrm>
            <a:off x="2209800" y="5958840"/>
            <a:ext cx="301752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3611B9-F016-4A7C-8BAC-9768BCDAA437}"/>
              </a:ext>
            </a:extLst>
          </p:cNvPr>
          <p:cNvSpPr/>
          <p:nvPr/>
        </p:nvSpPr>
        <p:spPr>
          <a:xfrm>
            <a:off x="5715000" y="6019800"/>
            <a:ext cx="318516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6B9E2F3-0DAE-4461-997F-26CA1323544F}"/>
              </a:ext>
            </a:extLst>
          </p:cNvPr>
          <p:cNvSpPr/>
          <p:nvPr/>
        </p:nvSpPr>
        <p:spPr>
          <a:xfrm>
            <a:off x="9357360" y="5585460"/>
            <a:ext cx="3147060" cy="2796540"/>
          </a:xfrm>
          <a:custGeom>
            <a:avLst/>
            <a:gdLst>
              <a:gd name="connsiteX0" fmla="*/ 838200 w 3147060"/>
              <a:gd name="connsiteY0" fmla="*/ 53340 h 2796540"/>
              <a:gd name="connsiteX1" fmla="*/ 853440 w 3147060"/>
              <a:gd name="connsiteY1" fmla="*/ 1280160 h 2796540"/>
              <a:gd name="connsiteX2" fmla="*/ 0 w 3147060"/>
              <a:gd name="connsiteY2" fmla="*/ 1325880 h 2796540"/>
              <a:gd name="connsiteX3" fmla="*/ 0 w 3147060"/>
              <a:gd name="connsiteY3" fmla="*/ 2788920 h 2796540"/>
              <a:gd name="connsiteX4" fmla="*/ 3093720 w 3147060"/>
              <a:gd name="connsiteY4" fmla="*/ 2796540 h 2796540"/>
              <a:gd name="connsiteX5" fmla="*/ 3139440 w 3147060"/>
              <a:gd name="connsiteY5" fmla="*/ 2727960 h 2796540"/>
              <a:gd name="connsiteX6" fmla="*/ 3147060 w 3147060"/>
              <a:gd name="connsiteY6" fmla="*/ 0 h 2796540"/>
              <a:gd name="connsiteX7" fmla="*/ 838200 w 3147060"/>
              <a:gd name="connsiteY7" fmla="*/ 53340 h 279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7060" h="2796540">
                <a:moveTo>
                  <a:pt x="838200" y="53340"/>
                </a:moveTo>
                <a:lnTo>
                  <a:pt x="853440" y="1280160"/>
                </a:lnTo>
                <a:lnTo>
                  <a:pt x="0" y="1325880"/>
                </a:lnTo>
                <a:lnTo>
                  <a:pt x="0" y="2788920"/>
                </a:lnTo>
                <a:lnTo>
                  <a:pt x="3093720" y="2796540"/>
                </a:lnTo>
                <a:lnTo>
                  <a:pt x="3139440" y="2727960"/>
                </a:lnTo>
                <a:lnTo>
                  <a:pt x="3147060" y="0"/>
                </a:lnTo>
                <a:lnTo>
                  <a:pt x="838200" y="533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43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9AF68A-FCC2-470F-BC6D-5692BB72FA4B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2F81895-3D59-4592-B04C-3BFF28214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4218094-C95D-44EF-9FE6-BA5BF79FD42D}"/>
                </a:ext>
              </a:extLst>
            </p:cNvPr>
            <p:cNvSpPr/>
            <p:nvPr/>
          </p:nvSpPr>
          <p:spPr>
            <a:xfrm>
              <a:off x="5212080" y="2072640"/>
              <a:ext cx="314706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5D6EDD-1942-431F-8008-722640E0FE59}"/>
                </a:ext>
              </a:extLst>
            </p:cNvPr>
            <p:cNvSpPr/>
            <p:nvPr/>
          </p:nvSpPr>
          <p:spPr>
            <a:xfrm>
              <a:off x="9258300" y="1714500"/>
              <a:ext cx="3147060" cy="2735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6D1B05-450B-481C-9FE8-E51041B99CF8}"/>
                </a:ext>
              </a:extLst>
            </p:cNvPr>
            <p:cNvSpPr/>
            <p:nvPr/>
          </p:nvSpPr>
          <p:spPr>
            <a:xfrm>
              <a:off x="5730240" y="6042660"/>
              <a:ext cx="3093720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20CF3F6-E705-4E1C-9D74-225843311982}"/>
                </a:ext>
              </a:extLst>
            </p:cNvPr>
            <p:cNvSpPr/>
            <p:nvPr/>
          </p:nvSpPr>
          <p:spPr>
            <a:xfrm>
              <a:off x="9326880" y="5859780"/>
              <a:ext cx="3162300" cy="2545080"/>
            </a:xfrm>
            <a:custGeom>
              <a:avLst/>
              <a:gdLst>
                <a:gd name="connsiteX0" fmla="*/ 868680 w 3162300"/>
                <a:gd name="connsiteY0" fmla="*/ 30480 h 2545080"/>
                <a:gd name="connsiteX1" fmla="*/ 838200 w 3162300"/>
                <a:gd name="connsiteY1" fmla="*/ 1005840 h 2545080"/>
                <a:gd name="connsiteX2" fmla="*/ 15240 w 3162300"/>
                <a:gd name="connsiteY2" fmla="*/ 1043940 h 2545080"/>
                <a:gd name="connsiteX3" fmla="*/ 0 w 3162300"/>
                <a:gd name="connsiteY3" fmla="*/ 2491740 h 2545080"/>
                <a:gd name="connsiteX4" fmla="*/ 106680 w 3162300"/>
                <a:gd name="connsiteY4" fmla="*/ 2545080 h 2545080"/>
                <a:gd name="connsiteX5" fmla="*/ 3116580 w 3162300"/>
                <a:gd name="connsiteY5" fmla="*/ 2522220 h 2545080"/>
                <a:gd name="connsiteX6" fmla="*/ 3154680 w 3162300"/>
                <a:gd name="connsiteY6" fmla="*/ 2453640 h 2545080"/>
                <a:gd name="connsiteX7" fmla="*/ 3162300 w 3162300"/>
                <a:gd name="connsiteY7" fmla="*/ 0 h 2545080"/>
                <a:gd name="connsiteX8" fmla="*/ 868680 w 3162300"/>
                <a:gd name="connsiteY8" fmla="*/ 30480 h 254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2300" h="2545080">
                  <a:moveTo>
                    <a:pt x="868680" y="30480"/>
                  </a:moveTo>
                  <a:lnTo>
                    <a:pt x="838200" y="1005840"/>
                  </a:lnTo>
                  <a:lnTo>
                    <a:pt x="15240" y="1043940"/>
                  </a:lnTo>
                  <a:lnTo>
                    <a:pt x="0" y="2491740"/>
                  </a:lnTo>
                  <a:lnTo>
                    <a:pt x="106680" y="2545080"/>
                  </a:lnTo>
                  <a:lnTo>
                    <a:pt x="3116580" y="2522220"/>
                  </a:lnTo>
                  <a:lnTo>
                    <a:pt x="3154680" y="2453640"/>
                  </a:lnTo>
                  <a:lnTo>
                    <a:pt x="3162300" y="0"/>
                  </a:lnTo>
                  <a:lnTo>
                    <a:pt x="868680" y="304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80430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110</Words>
  <Application>Microsoft Office PowerPoint</Application>
  <PresentationFormat>A3 Paper (297x420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2020-04-07T14:47:34Z</dcterms:created>
  <dcterms:modified xsi:type="dcterms:W3CDTF">2020-04-07T14:56:33Z</dcterms:modified>
</cp:coreProperties>
</file>