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7" r:id="rId2"/>
    <p:sldId id="256" r:id="rId3"/>
    <p:sldId id="287" r:id="rId4"/>
    <p:sldId id="286" r:id="rId5"/>
    <p:sldId id="285" r:id="rId6"/>
    <p:sldId id="284" r:id="rId7"/>
    <p:sldId id="283" r:id="rId8"/>
    <p:sldId id="282" r:id="rId9"/>
    <p:sldId id="281" r:id="rId10"/>
    <p:sldId id="280" r:id="rId11"/>
    <p:sldId id="279" r:id="rId12"/>
    <p:sldId id="278" r:id="rId13"/>
    <p:sldId id="288" r:id="rId14"/>
    <p:sldId id="289" r:id="rId15"/>
    <p:sldId id="290" r:id="rId16"/>
    <p:sldId id="291" r:id="rId17"/>
  </p:sldIdLst>
  <p:sldSz cx="12801600" cy="96012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C5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16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11E38-2A48-4A93-9BCB-2C1EA0B19918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5D96C-98BD-44AD-8522-3BA6143A37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7199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11E38-2A48-4A93-9BCB-2C1EA0B19918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5D96C-98BD-44AD-8522-3BA6143A37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983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11E38-2A48-4A93-9BCB-2C1EA0B19918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5D96C-98BD-44AD-8522-3BA6143A37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5001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11E38-2A48-4A93-9BCB-2C1EA0B19918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5D96C-98BD-44AD-8522-3BA6143A37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559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11E38-2A48-4A93-9BCB-2C1EA0B19918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5D96C-98BD-44AD-8522-3BA6143A37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911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11E38-2A48-4A93-9BCB-2C1EA0B19918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5D96C-98BD-44AD-8522-3BA6143A37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197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11E38-2A48-4A93-9BCB-2C1EA0B19918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5D96C-98BD-44AD-8522-3BA6143A37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41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11E38-2A48-4A93-9BCB-2C1EA0B19918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5D96C-98BD-44AD-8522-3BA6143A37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499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11E38-2A48-4A93-9BCB-2C1EA0B19918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5D96C-98BD-44AD-8522-3BA6143A37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298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11E38-2A48-4A93-9BCB-2C1EA0B19918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5D96C-98BD-44AD-8522-3BA6143A37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614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11E38-2A48-4A93-9BCB-2C1EA0B19918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5D96C-98BD-44AD-8522-3BA6143A37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525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11E38-2A48-4A93-9BCB-2C1EA0B19918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5D96C-98BD-44AD-8522-3BA6143A37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74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54963448192823/" TargetMode="External"/><Relationship Id="rId2" Type="http://schemas.openxmlformats.org/officeDocument/2006/relationships/hyperlink" Target="https://www.technologystudent.com/mobapps/processing_woods1.pdf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DCC5E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0F0739-62C1-4E9F-8DB8-FFB342838B38}"/>
              </a:ext>
            </a:extLst>
          </p:cNvPr>
          <p:cNvSpPr txBox="1"/>
          <p:nvPr/>
        </p:nvSpPr>
        <p:spPr>
          <a:xfrm>
            <a:off x="1063579" y="96552"/>
            <a:ext cx="10479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u="sng" dirty="0">
                <a:latin typeface="Arial" panose="020B0604020202020204" pitchFamily="34" charset="0"/>
                <a:cs typeface="Arial" panose="020B0604020202020204" pitchFamily="34" charset="0"/>
              </a:rPr>
              <a:t>WORKING WITH WOODS / TIMBER</a:t>
            </a:r>
            <a:endParaRPr lang="en-US" sz="4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52EEF5-39D1-49A8-A426-0372A8171AB2}"/>
              </a:ext>
            </a:extLst>
          </p:cNvPr>
          <p:cNvSpPr/>
          <p:nvPr/>
        </p:nvSpPr>
        <p:spPr>
          <a:xfrm>
            <a:off x="252919" y="1341503"/>
            <a:ext cx="122957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TO ANSWER ALL THE QUESTIONS YOU WILL NEED TO DOWNLOAD THE “WORKING WITH WOODS / TIMBER” APP, FROM THE INTERACTIVE MOBILE APP SECTION OF www.technologystudent.com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2CD26A-0825-4A47-8A99-A686C7CB5C5F}"/>
              </a:ext>
            </a:extLst>
          </p:cNvPr>
          <p:cNvSpPr txBox="1"/>
          <p:nvPr/>
        </p:nvSpPr>
        <p:spPr>
          <a:xfrm>
            <a:off x="1284051" y="6792738"/>
            <a:ext cx="103696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Once you have downloaded the App, you can use it to navigate the website. You may need to follow the links on each page of the App, to research / complete answers to all the questions.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hlinkClick r:id="rId2"/>
            <a:extLst>
              <a:ext uri="{FF2B5EF4-FFF2-40B4-BE49-F238E27FC236}">
                <a16:creationId xmlns:a16="http://schemas.microsoft.com/office/drawing/2014/main" id="{52DE87B6-E2B3-40CD-9484-F7860886812F}"/>
              </a:ext>
            </a:extLst>
          </p:cNvPr>
          <p:cNvSpPr/>
          <p:nvPr/>
        </p:nvSpPr>
        <p:spPr>
          <a:xfrm>
            <a:off x="7139036" y="4014010"/>
            <a:ext cx="1906621" cy="1906621"/>
          </a:xfrm>
          <a:prstGeom prst="ellipse">
            <a:avLst/>
          </a:prstGeom>
          <a:effectLst>
            <a:glow rad="3302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AE7CAC-AEE9-4F0D-BE72-4DA89620CB89}"/>
              </a:ext>
            </a:extLst>
          </p:cNvPr>
          <p:cNvSpPr txBox="1"/>
          <p:nvPr/>
        </p:nvSpPr>
        <p:spPr>
          <a:xfrm>
            <a:off x="3364703" y="4182491"/>
            <a:ext cx="35019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CLICK ON THE BUTTON</a:t>
            </a:r>
          </a:p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TO DOWNLOAD THE APP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1F59C8-A0D7-4309-AF7F-08086BF24B2D}"/>
              </a:ext>
            </a:extLst>
          </p:cNvPr>
          <p:cNvSpPr txBox="1"/>
          <p:nvPr/>
        </p:nvSpPr>
        <p:spPr>
          <a:xfrm>
            <a:off x="206570" y="8878244"/>
            <a:ext cx="12316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IF YOUR ARE AN EDUCATOR, CONSIDER JOINING US AT FACEBOOK – WORLD ASSOCIATION OF TECHNOLOGY TEACHERS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hlinkClick r:id="rId3"/>
            <a:extLst>
              <a:ext uri="{FF2B5EF4-FFF2-40B4-BE49-F238E27FC236}">
                <a16:creationId xmlns:a16="http://schemas.microsoft.com/office/drawing/2014/main" id="{D88D2D91-B019-46F3-987E-2DD2E5C8BE14}"/>
              </a:ext>
            </a:extLst>
          </p:cNvPr>
          <p:cNvSpPr txBox="1"/>
          <p:nvPr/>
        </p:nvSpPr>
        <p:spPr>
          <a:xfrm>
            <a:off x="3810600" y="9203243"/>
            <a:ext cx="5686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https://www.facebook.com/groups/254963448192823/</a:t>
            </a:r>
          </a:p>
        </p:txBody>
      </p:sp>
    </p:spTree>
    <p:extLst>
      <p:ext uri="{BB962C8B-B14F-4D97-AF65-F5344CB8AC3E}">
        <p14:creationId xmlns:p14="http://schemas.microsoft.com/office/powerpoint/2010/main" val="2797792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4A6A357-F7D3-4001-B2FE-B58DBA1E416C}"/>
              </a:ext>
            </a:extLst>
          </p:cNvPr>
          <p:cNvGrpSpPr/>
          <p:nvPr/>
        </p:nvGrpSpPr>
        <p:grpSpPr>
          <a:xfrm>
            <a:off x="0" y="274762"/>
            <a:ext cx="12801600" cy="9051676"/>
            <a:chOff x="0" y="274762"/>
            <a:chExt cx="12801600" cy="9051676"/>
          </a:xfrm>
        </p:grpSpPr>
        <p:pic>
          <p:nvPicPr>
            <p:cNvPr id="3" name="Picture 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5CFCA649-F505-4405-992B-EA14C6F78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762"/>
              <a:ext cx="12801600" cy="905167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BED7113-0C5A-4890-AAB8-89003B2528EC}"/>
                </a:ext>
              </a:extLst>
            </p:cNvPr>
            <p:cNvSpPr/>
            <p:nvPr/>
          </p:nvSpPr>
          <p:spPr>
            <a:xfrm>
              <a:off x="5196840" y="1803400"/>
              <a:ext cx="3149600" cy="2661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8620ABE-F985-48B1-A9A2-346843A5040E}"/>
                </a:ext>
              </a:extLst>
            </p:cNvPr>
            <p:cNvSpPr/>
            <p:nvPr/>
          </p:nvSpPr>
          <p:spPr>
            <a:xfrm>
              <a:off x="9352280" y="5993958"/>
              <a:ext cx="3139440" cy="23728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22FE2BF-C9E3-4AF3-8E43-C66DA2DA3D4D}"/>
                </a:ext>
              </a:extLst>
            </p:cNvPr>
            <p:cNvSpPr/>
            <p:nvPr/>
          </p:nvSpPr>
          <p:spPr>
            <a:xfrm>
              <a:off x="5765800" y="5674360"/>
              <a:ext cx="3088640" cy="269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66101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9E9BAF1-3FA5-4F70-92E7-BB8D80B4453D}"/>
              </a:ext>
            </a:extLst>
          </p:cNvPr>
          <p:cNvGrpSpPr/>
          <p:nvPr/>
        </p:nvGrpSpPr>
        <p:grpSpPr>
          <a:xfrm>
            <a:off x="0" y="274762"/>
            <a:ext cx="12801600" cy="9051676"/>
            <a:chOff x="0" y="274762"/>
            <a:chExt cx="12801600" cy="9051676"/>
          </a:xfrm>
        </p:grpSpPr>
        <p:pic>
          <p:nvPicPr>
            <p:cNvPr id="3" name="Picture 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D9456B05-047D-4160-AC66-4A5786688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762"/>
              <a:ext cx="12801600" cy="905167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EF42B6-D9E5-4DD5-BF43-8B0E0BAE4EF7}"/>
                </a:ext>
              </a:extLst>
            </p:cNvPr>
            <p:cNvSpPr/>
            <p:nvPr/>
          </p:nvSpPr>
          <p:spPr>
            <a:xfrm>
              <a:off x="5199888" y="1828800"/>
              <a:ext cx="3151632" cy="26578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282207E-151E-4654-A440-9E702C19E5EA}"/>
                </a:ext>
              </a:extLst>
            </p:cNvPr>
            <p:cNvSpPr/>
            <p:nvPr/>
          </p:nvSpPr>
          <p:spPr>
            <a:xfrm>
              <a:off x="5748528" y="5675376"/>
              <a:ext cx="3084576" cy="26578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BF18628-78C9-479D-91A9-39AF0B8958C6}"/>
                </a:ext>
              </a:extLst>
            </p:cNvPr>
            <p:cNvSpPr/>
            <p:nvPr/>
          </p:nvSpPr>
          <p:spPr>
            <a:xfrm>
              <a:off x="9347200" y="5598160"/>
              <a:ext cx="3159760" cy="2773680"/>
            </a:xfrm>
            <a:custGeom>
              <a:avLst/>
              <a:gdLst>
                <a:gd name="connsiteX0" fmla="*/ 1117600 w 3159760"/>
                <a:gd name="connsiteY0" fmla="*/ 35560 h 2773680"/>
                <a:gd name="connsiteX1" fmla="*/ 1143000 w 3159760"/>
                <a:gd name="connsiteY1" fmla="*/ 1122680 h 2773680"/>
                <a:gd name="connsiteX2" fmla="*/ 1061720 w 3159760"/>
                <a:gd name="connsiteY2" fmla="*/ 1310640 h 2773680"/>
                <a:gd name="connsiteX3" fmla="*/ 0 w 3159760"/>
                <a:gd name="connsiteY3" fmla="*/ 1310640 h 2773680"/>
                <a:gd name="connsiteX4" fmla="*/ 0 w 3159760"/>
                <a:gd name="connsiteY4" fmla="*/ 2743200 h 2773680"/>
                <a:gd name="connsiteX5" fmla="*/ 71120 w 3159760"/>
                <a:gd name="connsiteY5" fmla="*/ 2773680 h 2773680"/>
                <a:gd name="connsiteX6" fmla="*/ 3098800 w 3159760"/>
                <a:gd name="connsiteY6" fmla="*/ 2773680 h 2773680"/>
                <a:gd name="connsiteX7" fmla="*/ 3139440 w 3159760"/>
                <a:gd name="connsiteY7" fmla="*/ 2712720 h 2773680"/>
                <a:gd name="connsiteX8" fmla="*/ 3159760 w 3159760"/>
                <a:gd name="connsiteY8" fmla="*/ 0 h 2773680"/>
                <a:gd name="connsiteX9" fmla="*/ 1117600 w 3159760"/>
                <a:gd name="connsiteY9" fmla="*/ 35560 h 2773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59760" h="2773680">
                  <a:moveTo>
                    <a:pt x="1117600" y="35560"/>
                  </a:moveTo>
                  <a:lnTo>
                    <a:pt x="1143000" y="1122680"/>
                  </a:lnTo>
                  <a:lnTo>
                    <a:pt x="1061720" y="1310640"/>
                  </a:lnTo>
                  <a:lnTo>
                    <a:pt x="0" y="1310640"/>
                  </a:lnTo>
                  <a:lnTo>
                    <a:pt x="0" y="2743200"/>
                  </a:lnTo>
                  <a:lnTo>
                    <a:pt x="71120" y="2773680"/>
                  </a:lnTo>
                  <a:lnTo>
                    <a:pt x="3098800" y="2773680"/>
                  </a:lnTo>
                  <a:lnTo>
                    <a:pt x="3139440" y="2712720"/>
                  </a:lnTo>
                  <a:lnTo>
                    <a:pt x="3159760" y="0"/>
                  </a:lnTo>
                  <a:lnTo>
                    <a:pt x="1117600" y="355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41399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6165F6F-BD6E-4F77-946B-C9F33456CF8D}"/>
              </a:ext>
            </a:extLst>
          </p:cNvPr>
          <p:cNvGrpSpPr/>
          <p:nvPr/>
        </p:nvGrpSpPr>
        <p:grpSpPr>
          <a:xfrm>
            <a:off x="0" y="274762"/>
            <a:ext cx="12801600" cy="9051676"/>
            <a:chOff x="0" y="274762"/>
            <a:chExt cx="12801600" cy="9051676"/>
          </a:xfrm>
        </p:grpSpPr>
        <p:pic>
          <p:nvPicPr>
            <p:cNvPr id="3" name="Picture 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25603113-A1A2-42F3-88D3-5A03B6255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762"/>
              <a:ext cx="12801600" cy="905167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D86D551-F460-455F-9CE7-2ED4D597EB06}"/>
                </a:ext>
              </a:extLst>
            </p:cNvPr>
            <p:cNvSpPr/>
            <p:nvPr/>
          </p:nvSpPr>
          <p:spPr>
            <a:xfrm>
              <a:off x="5189220" y="1821180"/>
              <a:ext cx="3162300" cy="2659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5DBA74A-5222-4769-AAEC-046762AED839}"/>
                </a:ext>
              </a:extLst>
            </p:cNvPr>
            <p:cNvSpPr/>
            <p:nvPr/>
          </p:nvSpPr>
          <p:spPr>
            <a:xfrm>
              <a:off x="9357360" y="6026978"/>
              <a:ext cx="3108960" cy="23474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0B5746F-8EA9-4130-8C34-92F9EAE5F94E}"/>
                </a:ext>
              </a:extLst>
            </p:cNvPr>
            <p:cNvSpPr/>
            <p:nvPr/>
          </p:nvSpPr>
          <p:spPr>
            <a:xfrm>
              <a:off x="5768340" y="5661660"/>
              <a:ext cx="3108960" cy="2712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43764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E691C16-DEE2-46ED-9186-4102B3136DF4}"/>
              </a:ext>
            </a:extLst>
          </p:cNvPr>
          <p:cNvGrpSpPr/>
          <p:nvPr/>
        </p:nvGrpSpPr>
        <p:grpSpPr>
          <a:xfrm>
            <a:off x="-146339" y="411445"/>
            <a:ext cx="13328309" cy="8778309"/>
            <a:chOff x="-146339" y="411445"/>
            <a:chExt cx="13328309" cy="8778309"/>
          </a:xfrm>
        </p:grpSpPr>
        <p:pic>
          <p:nvPicPr>
            <p:cNvPr id="5" name="Picture 4" descr="A picture containing timeline&#10;&#10;Description automatically generated">
              <a:extLst>
                <a:ext uri="{FF2B5EF4-FFF2-40B4-BE49-F238E27FC236}">
                  <a16:creationId xmlns:a16="http://schemas.microsoft.com/office/drawing/2014/main" id="{AC0DCDBC-B836-4ED7-A7EB-154ECA32A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6339" y="411445"/>
              <a:ext cx="13328309" cy="877830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8D2420A-2822-46C8-822C-62F6E8153870}"/>
                </a:ext>
              </a:extLst>
            </p:cNvPr>
            <p:cNvSpPr/>
            <p:nvPr/>
          </p:nvSpPr>
          <p:spPr>
            <a:xfrm>
              <a:off x="5226798" y="1821180"/>
              <a:ext cx="3162300" cy="29794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E697F3D-8F4F-4664-B339-83E4FE9661C5}"/>
                </a:ext>
              </a:extLst>
            </p:cNvPr>
            <p:cNvSpPr/>
            <p:nvPr/>
          </p:nvSpPr>
          <p:spPr>
            <a:xfrm>
              <a:off x="5729927" y="5631180"/>
              <a:ext cx="3162300" cy="2748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9039A9-9B82-4C61-A565-216079B2FDB0}"/>
                </a:ext>
              </a:extLst>
            </p:cNvPr>
            <p:cNvSpPr/>
            <p:nvPr/>
          </p:nvSpPr>
          <p:spPr>
            <a:xfrm>
              <a:off x="9339510" y="5974914"/>
              <a:ext cx="3162300" cy="2404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680634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0A9F4D1-6362-980D-E90F-B8023AF8700E}"/>
              </a:ext>
            </a:extLst>
          </p:cNvPr>
          <p:cNvGrpSpPr/>
          <p:nvPr/>
        </p:nvGrpSpPr>
        <p:grpSpPr>
          <a:xfrm>
            <a:off x="-200416" y="420835"/>
            <a:ext cx="12801600" cy="8759530"/>
            <a:chOff x="-200416" y="420835"/>
            <a:chExt cx="12801600" cy="8759530"/>
          </a:xfrm>
        </p:grpSpPr>
        <p:pic>
          <p:nvPicPr>
            <p:cNvPr id="5" name="Picture 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A5AA76A8-7705-4C9D-BD57-A75B64798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0416" y="420835"/>
              <a:ext cx="12801600" cy="875953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8ECBEB5-1618-4966-93F9-3D4D66EA056D}"/>
                </a:ext>
              </a:extLst>
            </p:cNvPr>
            <p:cNvSpPr/>
            <p:nvPr/>
          </p:nvSpPr>
          <p:spPr>
            <a:xfrm>
              <a:off x="5223354" y="1991638"/>
              <a:ext cx="3131507" cy="2808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D6E8DD6-419A-4FD6-87A1-3C16A4B3849D}"/>
                </a:ext>
              </a:extLst>
            </p:cNvPr>
            <p:cNvSpPr/>
            <p:nvPr/>
          </p:nvSpPr>
          <p:spPr>
            <a:xfrm>
              <a:off x="5739009" y="5699341"/>
              <a:ext cx="3131507" cy="26705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20291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405877E-7A29-4903-5035-DAAD21E1A280}"/>
              </a:ext>
            </a:extLst>
          </p:cNvPr>
          <p:cNvGrpSpPr/>
          <p:nvPr/>
        </p:nvGrpSpPr>
        <p:grpSpPr>
          <a:xfrm>
            <a:off x="-175364" y="498278"/>
            <a:ext cx="13351524" cy="8793598"/>
            <a:chOff x="-175364" y="498278"/>
            <a:chExt cx="13351524" cy="8793598"/>
          </a:xfrm>
        </p:grpSpPr>
        <p:pic>
          <p:nvPicPr>
            <p:cNvPr id="3" name="Picture 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92177821-7B7B-9F6E-5364-62F93FD04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5364" y="498278"/>
              <a:ext cx="13351524" cy="879359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7525181-B108-1740-018F-986F60ABF4F1}"/>
                </a:ext>
              </a:extLst>
            </p:cNvPr>
            <p:cNvSpPr/>
            <p:nvPr/>
          </p:nvSpPr>
          <p:spPr>
            <a:xfrm>
              <a:off x="5223354" y="1991638"/>
              <a:ext cx="3131507" cy="2808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AAA7F27-2681-C653-E1BF-9DB5820D16E7}"/>
                </a:ext>
              </a:extLst>
            </p:cNvPr>
            <p:cNvSpPr/>
            <p:nvPr/>
          </p:nvSpPr>
          <p:spPr>
            <a:xfrm>
              <a:off x="5686816" y="5649238"/>
              <a:ext cx="3206663" cy="2830883"/>
            </a:xfrm>
            <a:custGeom>
              <a:avLst/>
              <a:gdLst>
                <a:gd name="connsiteX0" fmla="*/ 413359 w 3206663"/>
                <a:gd name="connsiteY0" fmla="*/ 0 h 2830883"/>
                <a:gd name="connsiteX1" fmla="*/ 0 w 3206663"/>
                <a:gd name="connsiteY1" fmla="*/ 175365 h 2830883"/>
                <a:gd name="connsiteX2" fmla="*/ 50105 w 3206663"/>
                <a:gd name="connsiteY2" fmla="*/ 2818357 h 2830883"/>
                <a:gd name="connsiteX3" fmla="*/ 3206663 w 3206663"/>
                <a:gd name="connsiteY3" fmla="*/ 2830883 h 2830883"/>
                <a:gd name="connsiteX4" fmla="*/ 3206663 w 3206663"/>
                <a:gd name="connsiteY4" fmla="*/ 37578 h 2830883"/>
                <a:gd name="connsiteX5" fmla="*/ 413359 w 3206663"/>
                <a:gd name="connsiteY5" fmla="*/ 0 h 28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06663" h="2830883">
                  <a:moveTo>
                    <a:pt x="413359" y="0"/>
                  </a:moveTo>
                  <a:lnTo>
                    <a:pt x="0" y="175365"/>
                  </a:lnTo>
                  <a:lnTo>
                    <a:pt x="50105" y="2818357"/>
                  </a:lnTo>
                  <a:lnTo>
                    <a:pt x="3206663" y="2830883"/>
                  </a:lnTo>
                  <a:lnTo>
                    <a:pt x="3206663" y="37578"/>
                  </a:lnTo>
                  <a:lnTo>
                    <a:pt x="41335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77840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5BF3935-AE83-4B8E-2B09-35591C76234E}"/>
              </a:ext>
            </a:extLst>
          </p:cNvPr>
          <p:cNvGrpSpPr/>
          <p:nvPr/>
        </p:nvGrpSpPr>
        <p:grpSpPr>
          <a:xfrm>
            <a:off x="-1" y="563625"/>
            <a:ext cx="13056993" cy="8643005"/>
            <a:chOff x="-1" y="563625"/>
            <a:chExt cx="13056993" cy="8643005"/>
          </a:xfrm>
        </p:grpSpPr>
        <p:pic>
          <p:nvPicPr>
            <p:cNvPr id="5" name="Picture 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0A8AA079-8EA7-AFC5-81B4-BD3C96774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63625"/>
              <a:ext cx="13056993" cy="864300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0BC166C-34C4-E733-9B54-7298F336D4FD}"/>
                </a:ext>
              </a:extLst>
            </p:cNvPr>
            <p:cNvSpPr/>
            <p:nvPr/>
          </p:nvSpPr>
          <p:spPr>
            <a:xfrm>
              <a:off x="5273458" y="1991638"/>
              <a:ext cx="3131507" cy="2808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B6C3535-72AC-2398-1976-E68F06539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36865" y="5576694"/>
              <a:ext cx="3206774" cy="28287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9040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8C7FE8A-825E-414A-A460-E38A704B2A51}"/>
              </a:ext>
            </a:extLst>
          </p:cNvPr>
          <p:cNvGrpSpPr/>
          <p:nvPr/>
        </p:nvGrpSpPr>
        <p:grpSpPr>
          <a:xfrm>
            <a:off x="0" y="274762"/>
            <a:ext cx="12801600" cy="9051676"/>
            <a:chOff x="0" y="274762"/>
            <a:chExt cx="12801600" cy="9051676"/>
          </a:xfrm>
        </p:grpSpPr>
        <p:pic>
          <p:nvPicPr>
            <p:cNvPr id="5" name="Picture 4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55B2B224-6F8A-47F1-823D-8C62A1FEE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762"/>
              <a:ext cx="12801600" cy="905167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EF15D6A-7ACB-4134-ADB4-7C07F5709956}"/>
                </a:ext>
              </a:extLst>
            </p:cNvPr>
            <p:cNvSpPr/>
            <p:nvPr/>
          </p:nvSpPr>
          <p:spPr>
            <a:xfrm>
              <a:off x="5219700" y="2080260"/>
              <a:ext cx="3124200" cy="240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89EB0C6-F571-4549-880C-907D9CA905A6}"/>
                </a:ext>
              </a:extLst>
            </p:cNvPr>
            <p:cNvSpPr/>
            <p:nvPr/>
          </p:nvSpPr>
          <p:spPr>
            <a:xfrm>
              <a:off x="563880" y="6385560"/>
              <a:ext cx="2118360" cy="1691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BF5E783-95E1-4DE7-8EFD-842D16A73BD7}"/>
                </a:ext>
              </a:extLst>
            </p:cNvPr>
            <p:cNvSpPr/>
            <p:nvPr/>
          </p:nvSpPr>
          <p:spPr>
            <a:xfrm>
              <a:off x="5676900" y="5966460"/>
              <a:ext cx="3185160" cy="240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929157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496520B-41E9-4F59-809E-2F85A8DBE10C}"/>
              </a:ext>
            </a:extLst>
          </p:cNvPr>
          <p:cNvGrpSpPr/>
          <p:nvPr/>
        </p:nvGrpSpPr>
        <p:grpSpPr>
          <a:xfrm>
            <a:off x="0" y="274762"/>
            <a:ext cx="12801600" cy="9051676"/>
            <a:chOff x="0" y="274762"/>
            <a:chExt cx="12801600" cy="9051676"/>
          </a:xfrm>
        </p:grpSpPr>
        <p:pic>
          <p:nvPicPr>
            <p:cNvPr id="3" name="Picture 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5349265B-DF5D-4CB6-9253-3DDE94CE5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762"/>
              <a:ext cx="12801600" cy="905167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FEF1ACC-9683-4B49-BB67-1F2EB785E43F}"/>
                </a:ext>
              </a:extLst>
            </p:cNvPr>
            <p:cNvSpPr/>
            <p:nvPr/>
          </p:nvSpPr>
          <p:spPr>
            <a:xfrm>
              <a:off x="5219700" y="2080260"/>
              <a:ext cx="3101340" cy="2407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2BCB881-54ED-4AAC-BED2-AAD7B0F9A2A1}"/>
                </a:ext>
              </a:extLst>
            </p:cNvPr>
            <p:cNvSpPr/>
            <p:nvPr/>
          </p:nvSpPr>
          <p:spPr>
            <a:xfrm>
              <a:off x="594360" y="6347460"/>
              <a:ext cx="2103120" cy="1737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670FAA7-3AE8-4C77-B668-09CA029DBC09}"/>
                </a:ext>
              </a:extLst>
            </p:cNvPr>
            <p:cNvSpPr/>
            <p:nvPr/>
          </p:nvSpPr>
          <p:spPr>
            <a:xfrm>
              <a:off x="5699760" y="5631180"/>
              <a:ext cx="3208020" cy="1036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98679B4-8E1A-4B3F-88E1-7EA880C1759D}"/>
                </a:ext>
              </a:extLst>
            </p:cNvPr>
            <p:cNvSpPr/>
            <p:nvPr/>
          </p:nvSpPr>
          <p:spPr>
            <a:xfrm>
              <a:off x="5699760" y="7368540"/>
              <a:ext cx="3147060" cy="1036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73318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1C3A7A6-17F5-4F94-A421-483B9FA08768}"/>
              </a:ext>
            </a:extLst>
          </p:cNvPr>
          <p:cNvGrpSpPr/>
          <p:nvPr/>
        </p:nvGrpSpPr>
        <p:grpSpPr>
          <a:xfrm>
            <a:off x="0" y="274762"/>
            <a:ext cx="12801600" cy="9051676"/>
            <a:chOff x="0" y="274762"/>
            <a:chExt cx="12801600" cy="9051676"/>
          </a:xfrm>
        </p:grpSpPr>
        <p:pic>
          <p:nvPicPr>
            <p:cNvPr id="3" name="Picture 2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id="{7364B38A-6860-4DB4-A7D0-70B4C4AE3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762"/>
              <a:ext cx="12801600" cy="905167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ECEDE8B-2856-4917-838B-67C99C38A22B}"/>
                </a:ext>
              </a:extLst>
            </p:cNvPr>
            <p:cNvSpPr/>
            <p:nvPr/>
          </p:nvSpPr>
          <p:spPr>
            <a:xfrm>
              <a:off x="5181600" y="2209800"/>
              <a:ext cx="3177540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C873DAC-941A-4202-9E66-F4768E4BB63E}"/>
                </a:ext>
              </a:extLst>
            </p:cNvPr>
            <p:cNvSpPr/>
            <p:nvPr/>
          </p:nvSpPr>
          <p:spPr>
            <a:xfrm>
              <a:off x="5181600" y="2667000"/>
              <a:ext cx="3177540" cy="1821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DC7CDEF-0497-43DA-8720-CF1D22EBC47A}"/>
                </a:ext>
              </a:extLst>
            </p:cNvPr>
            <p:cNvSpPr/>
            <p:nvPr/>
          </p:nvSpPr>
          <p:spPr>
            <a:xfrm>
              <a:off x="2644140" y="5829300"/>
              <a:ext cx="2537460" cy="2484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BE43DE8-A17B-48F8-86C6-03313D2B1F5B}"/>
                </a:ext>
              </a:extLst>
            </p:cNvPr>
            <p:cNvSpPr/>
            <p:nvPr/>
          </p:nvSpPr>
          <p:spPr>
            <a:xfrm>
              <a:off x="5715000" y="6126480"/>
              <a:ext cx="3177540" cy="4800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9755D25-1ABC-4692-9D24-AC106BA7D2C9}"/>
                </a:ext>
              </a:extLst>
            </p:cNvPr>
            <p:cNvSpPr/>
            <p:nvPr/>
          </p:nvSpPr>
          <p:spPr>
            <a:xfrm>
              <a:off x="5715000" y="7002780"/>
              <a:ext cx="3177540" cy="548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04D7950-1161-45C7-AC64-0F7A0E475E83}"/>
                </a:ext>
              </a:extLst>
            </p:cNvPr>
            <p:cNvSpPr/>
            <p:nvPr/>
          </p:nvSpPr>
          <p:spPr>
            <a:xfrm>
              <a:off x="5715000" y="7879080"/>
              <a:ext cx="3177540" cy="487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05499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B2DFEDA-65EB-499B-8BA2-2E8CE146A247}"/>
              </a:ext>
            </a:extLst>
          </p:cNvPr>
          <p:cNvGrpSpPr/>
          <p:nvPr/>
        </p:nvGrpSpPr>
        <p:grpSpPr>
          <a:xfrm>
            <a:off x="0" y="274762"/>
            <a:ext cx="12801600" cy="9051676"/>
            <a:chOff x="0" y="274762"/>
            <a:chExt cx="12801600" cy="9051676"/>
          </a:xfrm>
        </p:grpSpPr>
        <p:pic>
          <p:nvPicPr>
            <p:cNvPr id="3" name="Picture 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F85B4298-0E6C-43D1-9B73-C8C7CCCA3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762"/>
              <a:ext cx="12801600" cy="905167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BFCAA4F-E96C-4E76-A717-F9CD97FE1476}"/>
                </a:ext>
              </a:extLst>
            </p:cNvPr>
            <p:cNvSpPr/>
            <p:nvPr/>
          </p:nvSpPr>
          <p:spPr>
            <a:xfrm>
              <a:off x="5196840" y="2103120"/>
              <a:ext cx="3147060" cy="2377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B085316-C5E7-42C4-9A95-FE86BD3B7352}"/>
                </a:ext>
              </a:extLst>
            </p:cNvPr>
            <p:cNvSpPr/>
            <p:nvPr/>
          </p:nvSpPr>
          <p:spPr>
            <a:xfrm>
              <a:off x="365760" y="5996940"/>
              <a:ext cx="4838700" cy="2316480"/>
            </a:xfrm>
            <a:custGeom>
              <a:avLst/>
              <a:gdLst>
                <a:gd name="connsiteX0" fmla="*/ 2301240 w 4838700"/>
                <a:gd name="connsiteY0" fmla="*/ 22860 h 2316480"/>
                <a:gd name="connsiteX1" fmla="*/ 2270760 w 4838700"/>
                <a:gd name="connsiteY1" fmla="*/ 1082040 h 2316480"/>
                <a:gd name="connsiteX2" fmla="*/ 22860 w 4838700"/>
                <a:gd name="connsiteY2" fmla="*/ 1303020 h 2316480"/>
                <a:gd name="connsiteX3" fmla="*/ 0 w 4838700"/>
                <a:gd name="connsiteY3" fmla="*/ 2316480 h 2316480"/>
                <a:gd name="connsiteX4" fmla="*/ 4792980 w 4838700"/>
                <a:gd name="connsiteY4" fmla="*/ 2308860 h 2316480"/>
                <a:gd name="connsiteX5" fmla="*/ 4838700 w 4838700"/>
                <a:gd name="connsiteY5" fmla="*/ 0 h 2316480"/>
                <a:gd name="connsiteX6" fmla="*/ 2301240 w 4838700"/>
                <a:gd name="connsiteY6" fmla="*/ 22860 h 231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38700" h="2316480">
                  <a:moveTo>
                    <a:pt x="2301240" y="22860"/>
                  </a:moveTo>
                  <a:lnTo>
                    <a:pt x="2270760" y="1082040"/>
                  </a:lnTo>
                  <a:lnTo>
                    <a:pt x="22860" y="1303020"/>
                  </a:lnTo>
                  <a:lnTo>
                    <a:pt x="0" y="2316480"/>
                  </a:lnTo>
                  <a:lnTo>
                    <a:pt x="4792980" y="2308860"/>
                  </a:lnTo>
                  <a:lnTo>
                    <a:pt x="4838700" y="0"/>
                  </a:lnTo>
                  <a:lnTo>
                    <a:pt x="2301240" y="228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CD780F4-69BC-44DD-9182-F73C4F628295}"/>
                </a:ext>
              </a:extLst>
            </p:cNvPr>
            <p:cNvSpPr/>
            <p:nvPr/>
          </p:nvSpPr>
          <p:spPr>
            <a:xfrm>
              <a:off x="9326880" y="5631180"/>
              <a:ext cx="3108960" cy="2682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06215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304E34F-7F94-4674-A970-B016DF5BDFAD}"/>
              </a:ext>
            </a:extLst>
          </p:cNvPr>
          <p:cNvGrpSpPr/>
          <p:nvPr/>
        </p:nvGrpSpPr>
        <p:grpSpPr>
          <a:xfrm>
            <a:off x="0" y="274762"/>
            <a:ext cx="12801600" cy="9051676"/>
            <a:chOff x="0" y="274762"/>
            <a:chExt cx="12801600" cy="9051676"/>
          </a:xfrm>
        </p:grpSpPr>
        <p:pic>
          <p:nvPicPr>
            <p:cNvPr id="3" name="Picture 2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id="{BD868C5D-734B-428F-841B-BABEE3A34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762"/>
              <a:ext cx="12801600" cy="905167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AAA63F2-95C7-41EA-95A1-7E8666DB9288}"/>
                </a:ext>
              </a:extLst>
            </p:cNvPr>
            <p:cNvSpPr/>
            <p:nvPr/>
          </p:nvSpPr>
          <p:spPr>
            <a:xfrm>
              <a:off x="5212080" y="2170176"/>
              <a:ext cx="3115056" cy="2304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9263945-37EF-4184-BB41-2FE3888137D8}"/>
                </a:ext>
              </a:extLst>
            </p:cNvPr>
            <p:cNvSpPr/>
            <p:nvPr/>
          </p:nvSpPr>
          <p:spPr>
            <a:xfrm>
              <a:off x="2773680" y="5943600"/>
              <a:ext cx="2395728" cy="23835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554B6A-910F-48A3-9247-76F0BF752D80}"/>
                </a:ext>
              </a:extLst>
            </p:cNvPr>
            <p:cNvSpPr/>
            <p:nvPr/>
          </p:nvSpPr>
          <p:spPr>
            <a:xfrm>
              <a:off x="9314688" y="5644896"/>
              <a:ext cx="3139440" cy="969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93CAE86-85A5-4582-B7E4-C1D02E09E77A}"/>
                </a:ext>
              </a:extLst>
            </p:cNvPr>
            <p:cNvSpPr/>
            <p:nvPr/>
          </p:nvSpPr>
          <p:spPr>
            <a:xfrm>
              <a:off x="9314688" y="7370064"/>
              <a:ext cx="3139440" cy="969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41858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1423A8B-2547-4FDD-9EE5-B3702887B79E}"/>
              </a:ext>
            </a:extLst>
          </p:cNvPr>
          <p:cNvGrpSpPr/>
          <p:nvPr/>
        </p:nvGrpSpPr>
        <p:grpSpPr>
          <a:xfrm>
            <a:off x="0" y="274490"/>
            <a:ext cx="12801600" cy="9052219"/>
            <a:chOff x="0" y="274490"/>
            <a:chExt cx="12801600" cy="9052219"/>
          </a:xfrm>
        </p:grpSpPr>
        <p:pic>
          <p:nvPicPr>
            <p:cNvPr id="3" name="Picture 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9312F368-810A-4553-9454-AF99EFE5E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490"/>
              <a:ext cx="12801600" cy="905221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F195E06-A61E-48B5-9150-184DC5C73062}"/>
                </a:ext>
              </a:extLst>
            </p:cNvPr>
            <p:cNvSpPr/>
            <p:nvPr/>
          </p:nvSpPr>
          <p:spPr>
            <a:xfrm>
              <a:off x="5181600" y="1767840"/>
              <a:ext cx="3154680" cy="2712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024044D-FF30-43C4-9959-5318C3A4CD48}"/>
                </a:ext>
              </a:extLst>
            </p:cNvPr>
            <p:cNvSpPr/>
            <p:nvPr/>
          </p:nvSpPr>
          <p:spPr>
            <a:xfrm>
              <a:off x="388620" y="6004390"/>
              <a:ext cx="4792980" cy="2135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FEB88C-C907-4ACF-B2E9-B79EB3C51A8B}"/>
                </a:ext>
              </a:extLst>
            </p:cNvPr>
            <p:cNvSpPr/>
            <p:nvPr/>
          </p:nvSpPr>
          <p:spPr>
            <a:xfrm>
              <a:off x="388620" y="6461760"/>
              <a:ext cx="4792980" cy="5105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960B59D-4DF3-48CF-8B53-923B210218B2}"/>
                </a:ext>
              </a:extLst>
            </p:cNvPr>
            <p:cNvSpPr/>
            <p:nvPr/>
          </p:nvSpPr>
          <p:spPr>
            <a:xfrm>
              <a:off x="388620" y="7330440"/>
              <a:ext cx="4792980" cy="106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95901FA-8A5A-4C38-AC78-9493E53494D4}"/>
                </a:ext>
              </a:extLst>
            </p:cNvPr>
            <p:cNvSpPr/>
            <p:nvPr/>
          </p:nvSpPr>
          <p:spPr>
            <a:xfrm>
              <a:off x="388620" y="7795260"/>
              <a:ext cx="4739640" cy="518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9643FEA-C7A3-452E-9BCB-10CDBB17DD81}"/>
                </a:ext>
              </a:extLst>
            </p:cNvPr>
            <p:cNvSpPr/>
            <p:nvPr/>
          </p:nvSpPr>
          <p:spPr>
            <a:xfrm>
              <a:off x="9334500" y="6088380"/>
              <a:ext cx="3131820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59751F-C673-457E-8329-9556E75B9403}"/>
                </a:ext>
              </a:extLst>
            </p:cNvPr>
            <p:cNvSpPr/>
            <p:nvPr/>
          </p:nvSpPr>
          <p:spPr>
            <a:xfrm>
              <a:off x="9334500" y="6537960"/>
              <a:ext cx="3131820" cy="1844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80461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27B4728-1EDF-4153-8B60-28FB4A9F29D6}"/>
              </a:ext>
            </a:extLst>
          </p:cNvPr>
          <p:cNvGrpSpPr/>
          <p:nvPr/>
        </p:nvGrpSpPr>
        <p:grpSpPr>
          <a:xfrm>
            <a:off x="0" y="274994"/>
            <a:ext cx="12801600" cy="9051211"/>
            <a:chOff x="0" y="274994"/>
            <a:chExt cx="12801600" cy="9051211"/>
          </a:xfrm>
        </p:grpSpPr>
        <p:pic>
          <p:nvPicPr>
            <p:cNvPr id="3" name="Picture 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835537B5-A5EC-4D2D-B715-7CB043D10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994"/>
              <a:ext cx="12801600" cy="905121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9A3FE6B-C367-4BD0-B071-D34D3D353D4A}"/>
                </a:ext>
              </a:extLst>
            </p:cNvPr>
            <p:cNvSpPr/>
            <p:nvPr/>
          </p:nvSpPr>
          <p:spPr>
            <a:xfrm>
              <a:off x="5163312" y="1755648"/>
              <a:ext cx="3200400" cy="101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7779FE-13A1-4FFE-B129-C829794A33B9}"/>
                </a:ext>
              </a:extLst>
            </p:cNvPr>
            <p:cNvSpPr/>
            <p:nvPr/>
          </p:nvSpPr>
          <p:spPr>
            <a:xfrm>
              <a:off x="5163312" y="3480816"/>
              <a:ext cx="3200400" cy="101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0C4399A-3B3D-40A1-A33E-D9A6C4214ACE}"/>
                </a:ext>
              </a:extLst>
            </p:cNvPr>
            <p:cNvSpPr/>
            <p:nvPr/>
          </p:nvSpPr>
          <p:spPr>
            <a:xfrm>
              <a:off x="9259824" y="2097024"/>
              <a:ext cx="3139440" cy="2353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ABA8B25-19C8-4782-A2F4-39DD72C6D027}"/>
                </a:ext>
              </a:extLst>
            </p:cNvPr>
            <p:cNvSpPr/>
            <p:nvPr/>
          </p:nvSpPr>
          <p:spPr>
            <a:xfrm>
              <a:off x="5705856" y="6096000"/>
              <a:ext cx="3200400" cy="969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E9E28E-2CB7-42C7-B2A4-E85DE909556D}"/>
                </a:ext>
              </a:extLst>
            </p:cNvPr>
            <p:cNvSpPr/>
            <p:nvPr/>
          </p:nvSpPr>
          <p:spPr>
            <a:xfrm>
              <a:off x="5705856" y="7431024"/>
              <a:ext cx="3133344" cy="969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48192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6AC9451-0B6F-4EEA-A11D-5FDCC5417EAE}"/>
              </a:ext>
            </a:extLst>
          </p:cNvPr>
          <p:cNvGrpSpPr/>
          <p:nvPr/>
        </p:nvGrpSpPr>
        <p:grpSpPr>
          <a:xfrm>
            <a:off x="0" y="274762"/>
            <a:ext cx="12801600" cy="9051676"/>
            <a:chOff x="0" y="274762"/>
            <a:chExt cx="12801600" cy="9051676"/>
          </a:xfrm>
        </p:grpSpPr>
        <p:pic>
          <p:nvPicPr>
            <p:cNvPr id="3" name="Picture 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09233C39-71C2-446E-9E0C-7189CD770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762"/>
              <a:ext cx="12801600" cy="905167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E47F588-94A2-4BEC-95DF-AE09CA34D56F}"/>
                </a:ext>
              </a:extLst>
            </p:cNvPr>
            <p:cNvSpPr/>
            <p:nvPr/>
          </p:nvSpPr>
          <p:spPr>
            <a:xfrm>
              <a:off x="5175504" y="2200656"/>
              <a:ext cx="3163824" cy="22616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CED8868-CFE4-49E7-9F79-7D3587CF9FE5}"/>
                </a:ext>
              </a:extLst>
            </p:cNvPr>
            <p:cNvSpPr/>
            <p:nvPr/>
          </p:nvSpPr>
          <p:spPr>
            <a:xfrm>
              <a:off x="5766816" y="6010656"/>
              <a:ext cx="3084576" cy="237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62AE026-6504-439F-B2B4-411A62AF45E5}"/>
                </a:ext>
              </a:extLst>
            </p:cNvPr>
            <p:cNvSpPr/>
            <p:nvPr/>
          </p:nvSpPr>
          <p:spPr>
            <a:xfrm>
              <a:off x="9357360" y="5614416"/>
              <a:ext cx="3084576" cy="27188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00687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</TotalTime>
  <Words>114</Words>
  <Application>Microsoft Office PowerPoint</Application>
  <PresentationFormat>A3 Paper (297x420 mm)</PresentationFormat>
  <Paragraphs>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Vincent RYan</dc:creator>
  <cp:lastModifiedBy>Vincent RYan</cp:lastModifiedBy>
  <cp:revision>10</cp:revision>
  <dcterms:created xsi:type="dcterms:W3CDTF">2020-04-08T12:45:28Z</dcterms:created>
  <dcterms:modified xsi:type="dcterms:W3CDTF">2023-03-07T10:26:27Z</dcterms:modified>
</cp:coreProperties>
</file>