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79" r:id="rId5"/>
    <p:sldId id="282" r:id="rId6"/>
    <p:sldId id="281" r:id="rId7"/>
    <p:sldId id="280" r:id="rId8"/>
    <p:sldId id="278" r:id="rId9"/>
    <p:sldId id="284" r:id="rId10"/>
    <p:sldId id="285" r:id="rId11"/>
    <p:sldId id="286" r:id="rId12"/>
    <p:sldId id="287" r:id="rId13"/>
    <p:sldId id="288" r:id="rId1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90" y="-94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3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8CB0-6FDE-465B-A556-3D8071ED189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F38A-242B-4971-B9DA-9510EC71F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graphic%20writing%20styles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52919" y="96552"/>
            <a:ext cx="1254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GRAPHIC WRITING STYLES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321012" y="1400436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“GRAPHIC WRITING STYLES”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26974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438225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52F7E1-BBC9-4928-8807-F92193711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94"/>
            <a:ext cx="12801600" cy="90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EFEFDB8-DF6A-4584-B243-36BE049925C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6E374D2-4DC7-49B0-B703-AACF6583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3E5119-D41F-4AE0-81B5-8D3287975914}"/>
                </a:ext>
              </a:extLst>
            </p:cNvPr>
            <p:cNvSpPr/>
            <p:nvPr/>
          </p:nvSpPr>
          <p:spPr>
            <a:xfrm>
              <a:off x="377371" y="5617029"/>
              <a:ext cx="3947886" cy="280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774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F7E936-545A-44CE-A301-3C2488C79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D87012-02A1-40B7-B3AC-F8D74166FEEB}"/>
              </a:ext>
            </a:extLst>
          </p:cNvPr>
          <p:cNvSpPr/>
          <p:nvPr/>
        </p:nvSpPr>
        <p:spPr>
          <a:xfrm>
            <a:off x="435429" y="5544457"/>
            <a:ext cx="3904342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5D467-EBFC-4C33-987F-7DD54421E0CE}"/>
              </a:ext>
            </a:extLst>
          </p:cNvPr>
          <p:cNvSpPr/>
          <p:nvPr/>
        </p:nvSpPr>
        <p:spPr>
          <a:xfrm>
            <a:off x="435429" y="7300686"/>
            <a:ext cx="3904342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4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3EE989-23D7-4727-85E5-8AD172D4F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940083-20AB-4243-B006-268A363A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8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2414BD-3BC2-42AE-ACDB-F5A0951B320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FFCB535-A607-4A5E-99B4-14B1CD16F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942A67-EDD5-4F6A-9FA9-3C9B8B1DC404}"/>
                </a:ext>
              </a:extLst>
            </p:cNvPr>
            <p:cNvSpPr/>
            <p:nvPr/>
          </p:nvSpPr>
          <p:spPr>
            <a:xfrm>
              <a:off x="4838700" y="2235200"/>
              <a:ext cx="2578100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2AA4DD-202D-49F2-9EFD-737830257A9B}"/>
                </a:ext>
              </a:extLst>
            </p:cNvPr>
            <p:cNvSpPr/>
            <p:nvPr/>
          </p:nvSpPr>
          <p:spPr>
            <a:xfrm>
              <a:off x="4838700" y="3124200"/>
              <a:ext cx="2578100" cy="510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640869-7EDE-4C49-8493-8608DC86C75C}"/>
                </a:ext>
              </a:extLst>
            </p:cNvPr>
            <p:cNvSpPr/>
            <p:nvPr/>
          </p:nvSpPr>
          <p:spPr>
            <a:xfrm>
              <a:off x="400050" y="5810250"/>
              <a:ext cx="3914775" cy="2495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397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CE8D23-BA6C-4DC6-8F75-5150FD9F22F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A7E9C33-5860-4322-9663-75BDA8FA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D7436F-A6F6-4A2C-8532-38A91E857DBC}"/>
                </a:ext>
              </a:extLst>
            </p:cNvPr>
            <p:cNvSpPr/>
            <p:nvPr/>
          </p:nvSpPr>
          <p:spPr>
            <a:xfrm>
              <a:off x="4864100" y="2336800"/>
              <a:ext cx="25527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60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57A908-858D-46B9-8040-A96A5A49C49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665DF98-510D-4C4E-B138-D85DF146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66377F-2E5B-4E16-A712-937E1E4511CD}"/>
                </a:ext>
              </a:extLst>
            </p:cNvPr>
            <p:cNvSpPr/>
            <p:nvPr/>
          </p:nvSpPr>
          <p:spPr>
            <a:xfrm>
              <a:off x="420914" y="5747657"/>
              <a:ext cx="3846286" cy="2598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64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B6E727-3196-43E0-9893-E97DCCC0D98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79540F0-5E24-4090-80B5-4E0798A10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CB4610-2CE3-4867-A5AD-10E32AFAA2D2}"/>
                </a:ext>
              </a:extLst>
            </p:cNvPr>
            <p:cNvSpPr/>
            <p:nvPr/>
          </p:nvSpPr>
          <p:spPr>
            <a:xfrm>
              <a:off x="391886" y="5515429"/>
              <a:ext cx="3918857" cy="110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186AD0-C2F9-44CC-BB5C-A42BD7640F6B}"/>
                </a:ext>
              </a:extLst>
            </p:cNvPr>
            <p:cNvSpPr/>
            <p:nvPr/>
          </p:nvSpPr>
          <p:spPr>
            <a:xfrm>
              <a:off x="391886" y="7286171"/>
              <a:ext cx="3918857" cy="110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001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68B64E-BF54-4815-9657-623A257D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CF1E7A-C544-4B6C-85BF-7130DEA2D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045685-564F-4C3B-A560-9507857D8F08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9B35D5D-8128-49B6-A57B-70CF906F3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A8B215-B495-4A1F-8B5D-9D5CEF552B75}"/>
                </a:ext>
              </a:extLst>
            </p:cNvPr>
            <p:cNvSpPr/>
            <p:nvPr/>
          </p:nvSpPr>
          <p:spPr>
            <a:xfrm>
              <a:off x="420914" y="5515429"/>
              <a:ext cx="3889829" cy="1132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C3010B-53D7-4651-AF9C-618F81567256}"/>
                </a:ext>
              </a:extLst>
            </p:cNvPr>
            <p:cNvSpPr/>
            <p:nvPr/>
          </p:nvSpPr>
          <p:spPr>
            <a:xfrm>
              <a:off x="420914" y="7257143"/>
              <a:ext cx="3889829" cy="1132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728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110</Words>
  <Application>Microsoft Office PowerPoint</Application>
  <PresentationFormat>A3 Paper (297x420 mm)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</dc:creator>
  <cp:lastModifiedBy>vin</cp:lastModifiedBy>
  <cp:revision>5</cp:revision>
  <dcterms:created xsi:type="dcterms:W3CDTF">2020-04-06T12:20:13Z</dcterms:created>
  <dcterms:modified xsi:type="dcterms:W3CDTF">2020-04-06T12:32:15Z</dcterms:modified>
</cp:coreProperties>
</file>