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10693400" cy="7562850"/>
  <p:notesSz cx="10693400" cy="75628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358" y="77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54250" y="4505"/>
            <a:ext cx="6184899" cy="48005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 u="sng">
                <a:solidFill>
                  <a:srgbClr val="151616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2/18/2021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technologystudent.com/designpro/drawdex.htm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www.technologystudent.com/designpro/drawdex.htm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" name="Group 21">
            <a:extLst>
              <a:ext uri="{FF2B5EF4-FFF2-40B4-BE49-F238E27FC236}">
                <a16:creationId xmlns:a16="http://schemas.microsoft.com/office/drawing/2014/main" id="{AC261709-ECD8-4C35-9BFA-2E69726CD7EB}"/>
              </a:ext>
            </a:extLst>
          </p:cNvPr>
          <p:cNvGrpSpPr/>
          <p:nvPr/>
        </p:nvGrpSpPr>
        <p:grpSpPr>
          <a:xfrm>
            <a:off x="436283" y="40032"/>
            <a:ext cx="9831283" cy="6615282"/>
            <a:chOff x="436283" y="40032"/>
            <a:chExt cx="9831283" cy="6615282"/>
          </a:xfrm>
        </p:grpSpPr>
        <p:sp>
          <p:nvSpPr>
            <p:cNvPr id="2" name="object 2"/>
            <p:cNvSpPr txBox="1"/>
            <p:nvPr/>
          </p:nvSpPr>
          <p:spPr>
            <a:xfrm>
              <a:off x="2492692" y="40032"/>
              <a:ext cx="5960745" cy="444500"/>
            </a:xfrm>
            <a:prstGeom prst="rect">
              <a:avLst/>
            </a:prstGeom>
          </p:spPr>
          <p:txBody>
            <a:bodyPr vert="horz" wrap="square" lIns="0" tIns="75565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595"/>
                </a:spcBef>
              </a:pP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REVISION </a:t>
              </a:r>
              <a:r>
                <a:rPr sz="160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CARDS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-</a:t>
              </a:r>
              <a:r>
                <a:rPr sz="1600" u="sng" spc="-3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THE SIX</a:t>
              </a:r>
              <a:r>
                <a:rPr sz="1600" u="sng" spc="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Rs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- </a:t>
              </a:r>
              <a:r>
                <a:rPr sz="160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REDUCE,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</a:t>
              </a:r>
              <a:r>
                <a:rPr sz="1600" u="sng" spc="-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RECYCLE,</a:t>
              </a:r>
              <a:r>
                <a:rPr sz="1600" u="sng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 REUSE</a:t>
              </a:r>
              <a:endParaRPr sz="1600">
                <a:latin typeface="Arial"/>
                <a:cs typeface="Arial"/>
              </a:endParaRPr>
            </a:p>
            <a:p>
              <a:pPr marL="128270" algn="ctr">
                <a:lnSpc>
                  <a:spcPct val="100000"/>
                </a:lnSpc>
                <a:spcBef>
                  <a:spcPts val="215"/>
                </a:spcBef>
              </a:pPr>
              <a:r>
                <a:rPr sz="550" spc="1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V.Ryan</a:t>
              </a:r>
              <a:r>
                <a:rPr sz="55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spc="2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©</a:t>
              </a:r>
              <a:r>
                <a:rPr sz="550" spc="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spc="2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2014</a:t>
              </a:r>
              <a:r>
                <a:rPr sz="550" spc="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spc="1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World</a:t>
              </a:r>
              <a:r>
                <a:rPr sz="550" spc="-3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spc="1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Association</a:t>
              </a:r>
              <a:r>
                <a:rPr sz="550" spc="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spc="1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of</a:t>
              </a:r>
              <a:r>
                <a:rPr sz="550" spc="-1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spc="1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Technology</a:t>
              </a:r>
              <a:r>
                <a:rPr sz="550" spc="-5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 </a:t>
              </a:r>
              <a:r>
                <a:rPr sz="550" spc="10" dirty="0">
                  <a:solidFill>
                    <a:srgbClr val="DD2B1C"/>
                  </a:solidFill>
                  <a:latin typeface="Arial"/>
                  <a:cs typeface="Arial"/>
                  <a:hlinkClick r:id="rId2"/>
                </a:rPr>
                <a:t>Teachers</a:t>
              </a:r>
              <a:endParaRPr sz="55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436283" y="4337082"/>
              <a:ext cx="506603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1.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terms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protecting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environment,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meaning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‘</a:t>
              </a:r>
              <a:r>
                <a:rPr sz="12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reduce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’?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4" name="object 4"/>
            <p:cNvSpPr txBox="1"/>
            <p:nvPr/>
          </p:nvSpPr>
          <p:spPr>
            <a:xfrm>
              <a:off x="7374838" y="4338835"/>
              <a:ext cx="56769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200" i="1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i="1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607946" y="513140"/>
              <a:ext cx="2804795" cy="3655695"/>
            </a:xfrm>
            <a:prstGeom prst="rect">
              <a:avLst/>
            </a:prstGeom>
            <a:ln w="7200">
              <a:solidFill>
                <a:srgbClr val="151616"/>
              </a:solidFill>
            </a:ln>
          </p:spPr>
          <p:txBody>
            <a:bodyPr vert="horz" wrap="square" lIns="0" tIns="64769" rIns="0" bIns="0" rtlCol="0">
              <a:spAutoFit/>
            </a:bodyPr>
            <a:lstStyle/>
            <a:p>
              <a:pPr marR="19685" algn="ctr">
                <a:lnSpc>
                  <a:spcPct val="100000"/>
                </a:lnSpc>
                <a:spcBef>
                  <a:spcPts val="509"/>
                </a:spcBef>
              </a:pPr>
              <a:r>
                <a:rPr sz="1200" b="1" spc="30" dirty="0">
                  <a:solidFill>
                    <a:srgbClr val="151616"/>
                  </a:solidFill>
                  <a:latin typeface="Arial"/>
                  <a:cs typeface="Arial"/>
                </a:rPr>
                <a:t>REDUCE</a:t>
              </a:r>
              <a:endParaRPr sz="12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5"/>
                </a:spcBef>
              </a:pPr>
              <a:endParaRPr sz="1750">
                <a:latin typeface="Arial"/>
                <a:cs typeface="Arial"/>
              </a:endParaRPr>
            </a:p>
            <a:p>
              <a:pPr marL="125730" marR="112395" algn="ctr">
                <a:lnSpc>
                  <a:spcPts val="1340"/>
                </a:lnSpc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means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using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less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non-renewable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resources.</a:t>
              </a:r>
              <a:endParaRPr sz="1200">
                <a:latin typeface="Arial"/>
                <a:cs typeface="Arial"/>
              </a:endParaRPr>
            </a:p>
            <a:p>
              <a:pPr marL="96520" marR="82550" algn="ctr">
                <a:lnSpc>
                  <a:spcPts val="1340"/>
                </a:lnSpc>
              </a:pPr>
              <a:r>
                <a:rPr sz="1200" b="1" dirty="0">
                  <a:solidFill>
                    <a:srgbClr val="151616"/>
                  </a:solidFill>
                  <a:latin typeface="Arial"/>
                  <a:cs typeface="Arial"/>
                </a:rPr>
                <a:t>Reducing</a:t>
              </a:r>
              <a:r>
                <a:rPr sz="1200" b="1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amount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of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raw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materials </a:t>
              </a:r>
              <a:r>
                <a:rPr sz="1200" spc="-3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we use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products.</a:t>
              </a:r>
              <a:endParaRPr sz="1200">
                <a:latin typeface="Arial"/>
                <a:cs typeface="Arial"/>
              </a:endParaRPr>
            </a:p>
            <a:p>
              <a:pPr marL="79375" marR="66040" algn="ctr">
                <a:lnSpc>
                  <a:spcPts val="1340"/>
                </a:lnSpc>
              </a:pPr>
              <a:r>
                <a:rPr sz="1200" b="1" spc="-5" dirty="0">
                  <a:solidFill>
                    <a:srgbClr val="151616"/>
                  </a:solidFill>
                  <a:latin typeface="Arial"/>
                  <a:cs typeface="Arial"/>
                </a:rPr>
                <a:t>Reduce</a:t>
              </a:r>
              <a:r>
                <a:rPr sz="1200" b="1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wastage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raw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materials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used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in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 products.</a:t>
              </a:r>
              <a:endParaRPr sz="1200">
                <a:latin typeface="Arial"/>
                <a:cs typeface="Arial"/>
              </a:endParaRPr>
            </a:p>
            <a:p>
              <a:pPr marL="116839" marR="103505" algn="ctr">
                <a:lnSpc>
                  <a:spcPts val="1340"/>
                </a:lnSpc>
                <a:spcBef>
                  <a:spcPts val="5"/>
                </a:spcBef>
              </a:pPr>
              <a:r>
                <a:rPr sz="1200" b="1" spc="-5" dirty="0">
                  <a:solidFill>
                    <a:srgbClr val="151616"/>
                  </a:solidFill>
                  <a:latin typeface="Arial"/>
                  <a:cs typeface="Arial"/>
                </a:rPr>
                <a:t>Reduce</a:t>
              </a:r>
              <a:r>
                <a:rPr sz="1200" b="1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amount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of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energy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used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to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transport products.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Perhaps, by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manufacturing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products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locally.</a:t>
              </a:r>
              <a:endParaRPr sz="1200">
                <a:latin typeface="Arial"/>
                <a:cs typeface="Arial"/>
              </a:endParaRPr>
            </a:p>
            <a:p>
              <a:pPr marL="214629" marR="201295" algn="ctr">
                <a:lnSpc>
                  <a:spcPts val="1340"/>
                </a:lnSpc>
              </a:pPr>
              <a:r>
                <a:rPr sz="1200" b="1" dirty="0">
                  <a:solidFill>
                    <a:srgbClr val="151616"/>
                  </a:solidFill>
                  <a:latin typeface="Arial"/>
                  <a:cs typeface="Arial"/>
                </a:rPr>
                <a:t>Reducing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the packaging we use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‘contain’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products.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Use less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supermarket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carrier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bags.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7" name="object 7"/>
            <p:cNvSpPr txBox="1"/>
            <p:nvPr/>
          </p:nvSpPr>
          <p:spPr>
            <a:xfrm>
              <a:off x="4121369" y="513140"/>
              <a:ext cx="2804795" cy="3655695"/>
            </a:xfrm>
            <a:prstGeom prst="rect">
              <a:avLst/>
            </a:prstGeom>
            <a:ln w="7200">
              <a:solidFill>
                <a:srgbClr val="151616"/>
              </a:solidFill>
            </a:ln>
          </p:spPr>
          <p:txBody>
            <a:bodyPr vert="horz" wrap="square" lIns="0" tIns="17145" rIns="0" bIns="0" rtlCol="0">
              <a:spAutoFit/>
            </a:bodyPr>
            <a:lstStyle/>
            <a:p>
              <a:pPr marR="43180" algn="ctr">
                <a:lnSpc>
                  <a:spcPct val="100000"/>
                </a:lnSpc>
                <a:spcBef>
                  <a:spcPts val="135"/>
                </a:spcBef>
              </a:pPr>
              <a:r>
                <a:rPr sz="1200" b="1" u="sng" spc="3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RECYCLE</a:t>
              </a:r>
              <a:endParaRPr sz="12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10"/>
                </a:spcBef>
              </a:pPr>
              <a:endParaRPr sz="1450">
                <a:latin typeface="Arial"/>
                <a:cs typeface="Arial"/>
              </a:endParaRPr>
            </a:p>
            <a:p>
              <a:pPr marL="146050" marR="128905" algn="ctr">
                <a:lnSpc>
                  <a:spcPts val="1340"/>
                </a:lnSpc>
              </a:pP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We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should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recycle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as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many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materials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as possible,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as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this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reduces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the 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amount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of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new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materials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required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to 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manufacture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the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products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we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want.</a:t>
              </a:r>
              <a:endParaRPr sz="1200">
                <a:latin typeface="Arial"/>
                <a:cs typeface="Arial"/>
              </a:endParaRPr>
            </a:p>
            <a:p>
              <a:pPr marL="161925" marR="144145" indent="-635" algn="ctr">
                <a:lnSpc>
                  <a:spcPts val="1340"/>
                </a:lnSpc>
                <a:spcBef>
                  <a:spcPts val="1345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A vast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range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materials can be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recycled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particularly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paper,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card,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many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plastics.</a:t>
              </a:r>
              <a:endParaRPr sz="1200">
                <a:latin typeface="Arial"/>
                <a:cs typeface="Arial"/>
              </a:endParaRPr>
            </a:p>
            <a:p>
              <a:pPr marL="9525" algn="ctr">
                <a:lnSpc>
                  <a:spcPts val="1390"/>
                </a:lnSpc>
                <a:spcBef>
                  <a:spcPts val="1215"/>
                </a:spcBef>
              </a:pP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Recyclable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materials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can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be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reformed</a:t>
              </a:r>
              <a:endParaRPr sz="1200">
                <a:latin typeface="Arial"/>
                <a:cs typeface="Arial"/>
              </a:endParaRPr>
            </a:p>
            <a:p>
              <a:pPr marL="284480" marR="266700" algn="ctr">
                <a:lnSpc>
                  <a:spcPts val="1340"/>
                </a:lnSpc>
                <a:spcBef>
                  <a:spcPts val="75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/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processed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made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into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new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products.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8" name="object 8"/>
            <p:cNvSpPr txBox="1"/>
            <p:nvPr/>
          </p:nvSpPr>
          <p:spPr>
            <a:xfrm>
              <a:off x="7462771" y="513140"/>
              <a:ext cx="2804795" cy="3655695"/>
            </a:xfrm>
            <a:prstGeom prst="rect">
              <a:avLst/>
            </a:prstGeom>
            <a:ln w="7200">
              <a:solidFill>
                <a:srgbClr val="151616"/>
              </a:solidFill>
            </a:ln>
          </p:spPr>
          <p:txBody>
            <a:bodyPr vert="horz" wrap="square" lIns="0" tIns="45085" rIns="0" bIns="0" rtlCol="0">
              <a:spAutoFit/>
            </a:bodyPr>
            <a:lstStyle/>
            <a:p>
              <a:pPr marR="58419" algn="ctr">
                <a:lnSpc>
                  <a:spcPct val="100000"/>
                </a:lnSpc>
                <a:spcBef>
                  <a:spcPts val="355"/>
                </a:spcBef>
              </a:pPr>
              <a:r>
                <a:rPr sz="1200" b="1" u="sng" spc="3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REUSE</a:t>
              </a:r>
              <a:endParaRPr sz="12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10"/>
                </a:spcBef>
              </a:pPr>
              <a:endParaRPr sz="1800">
                <a:latin typeface="Arial"/>
                <a:cs typeface="Arial"/>
              </a:endParaRPr>
            </a:p>
            <a:p>
              <a:pPr marL="198755" marR="158115" indent="-635" algn="ctr">
                <a:lnSpc>
                  <a:spcPts val="1340"/>
                </a:lnSpc>
              </a:pP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Where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possible,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we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should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reuse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products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or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their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components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parts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when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they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disassembled,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at the 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end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their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life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cycles.</a:t>
              </a:r>
              <a:endParaRPr sz="1200">
                <a:latin typeface="Arial"/>
                <a:cs typeface="Arial"/>
              </a:endParaRPr>
            </a:p>
            <a:p>
              <a:pPr marL="139700" marR="99060" algn="ctr">
                <a:lnSpc>
                  <a:spcPts val="1340"/>
                </a:lnSpc>
                <a:spcBef>
                  <a:spcPts val="1345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Products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 should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be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designed, so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that 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they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can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be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used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again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or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at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least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their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parts,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with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minimal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reprocessing.</a:t>
              </a:r>
              <a:endParaRPr sz="1200">
                <a:latin typeface="Arial"/>
                <a:cs typeface="Arial"/>
              </a:endParaRPr>
            </a:p>
            <a:p>
              <a:pPr marL="229235" marR="189230" indent="-635" algn="ctr">
                <a:lnSpc>
                  <a:spcPts val="1340"/>
                </a:lnSpc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This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usually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cheaper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more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environmentally</a:t>
              </a:r>
              <a:r>
                <a:rPr sz="1200" spc="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friendly,</a:t>
              </a:r>
              <a:r>
                <a:rPr sz="1200" spc="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than</a:t>
              </a:r>
              <a:r>
                <a:rPr sz="1200" spc="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using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new raw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materials.</a:t>
              </a:r>
              <a:endParaRPr sz="1200">
                <a:latin typeface="Arial"/>
                <a:cs typeface="Arial"/>
              </a:endParaRPr>
            </a:p>
            <a:p>
              <a:pPr marL="126364" marR="86360" algn="ctr">
                <a:lnSpc>
                  <a:spcPts val="1340"/>
                </a:lnSpc>
                <a:spcBef>
                  <a:spcPts val="1345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A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good example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reuse is glass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bottles,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which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washed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reﬁlled.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Also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applies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some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plastic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bottles.</a:t>
              </a:r>
              <a:endParaRPr sz="1200">
                <a:latin typeface="Arial"/>
                <a:cs typeface="Arial"/>
              </a:endParaRPr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348508" y="744040"/>
              <a:ext cx="1234683" cy="121032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4266503" y="806229"/>
              <a:ext cx="1180373" cy="110954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5626417" y="824518"/>
              <a:ext cx="1021079" cy="1033270"/>
            </a:xfrm>
            <a:prstGeom prst="rect">
              <a:avLst/>
            </a:prstGeom>
          </p:spPr>
        </p:pic>
        <p:pic>
          <p:nvPicPr>
            <p:cNvPr id="12" name="object 12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7760050" y="766870"/>
              <a:ext cx="2133094" cy="709650"/>
            </a:xfrm>
            <a:prstGeom prst="rect">
              <a:avLst/>
            </a:prstGeom>
          </p:spPr>
        </p:pic>
        <p:sp>
          <p:nvSpPr>
            <p:cNvPr id="14" name="object 14"/>
            <p:cNvSpPr txBox="1"/>
            <p:nvPr/>
          </p:nvSpPr>
          <p:spPr>
            <a:xfrm>
              <a:off x="436283" y="5403882"/>
              <a:ext cx="509143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2.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terms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protecting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environment,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meaning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‘</a:t>
              </a:r>
              <a:r>
                <a:rPr sz="12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recycle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’?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5" name="object 15"/>
            <p:cNvSpPr txBox="1"/>
            <p:nvPr/>
          </p:nvSpPr>
          <p:spPr>
            <a:xfrm>
              <a:off x="7374838" y="5405635"/>
              <a:ext cx="56769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200" i="1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i="1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8" name="object 18"/>
            <p:cNvSpPr txBox="1"/>
            <p:nvPr/>
          </p:nvSpPr>
          <p:spPr>
            <a:xfrm>
              <a:off x="436283" y="6445282"/>
              <a:ext cx="497268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3.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terms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protecting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environment,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meaning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‘</a:t>
              </a:r>
              <a:r>
                <a:rPr sz="12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reuse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’?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9" name="object 19"/>
            <p:cNvSpPr txBox="1"/>
            <p:nvPr/>
          </p:nvSpPr>
          <p:spPr>
            <a:xfrm>
              <a:off x="7374838" y="6447035"/>
              <a:ext cx="56769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200" i="1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i="1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20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01600" rIns="0" bIns="0" rtlCol="0">
            <a:spAutoFit/>
          </a:bodyPr>
          <a:lstStyle/>
          <a:p>
            <a:pPr marL="236220">
              <a:lnSpc>
                <a:spcPct val="100000"/>
              </a:lnSpc>
              <a:spcBef>
                <a:spcPts val="800"/>
              </a:spcBef>
            </a:pPr>
            <a:r>
              <a:rPr dirty="0"/>
              <a:t>REVISION </a:t>
            </a:r>
            <a:r>
              <a:rPr spc="-5" dirty="0"/>
              <a:t>CARDS</a:t>
            </a:r>
            <a:r>
              <a:rPr dirty="0"/>
              <a:t> -</a:t>
            </a:r>
            <a:r>
              <a:rPr spc="-30" dirty="0"/>
              <a:t> </a:t>
            </a:r>
            <a:r>
              <a:rPr dirty="0"/>
              <a:t>THE SIX </a:t>
            </a:r>
            <a:r>
              <a:rPr spc="-5" dirty="0"/>
              <a:t>Rs</a:t>
            </a:r>
            <a:r>
              <a:rPr spc="5" dirty="0"/>
              <a:t> </a:t>
            </a:r>
            <a:r>
              <a:rPr dirty="0"/>
              <a:t>- </a:t>
            </a:r>
            <a:r>
              <a:rPr spc="-5" dirty="0"/>
              <a:t>REDUCE,</a:t>
            </a:r>
            <a:r>
              <a:rPr dirty="0"/>
              <a:t> </a:t>
            </a:r>
            <a:r>
              <a:rPr spc="-5" dirty="0"/>
              <a:t>RECYCLE,</a:t>
            </a:r>
            <a:r>
              <a:rPr dirty="0"/>
              <a:t> REUSE</a:t>
            </a:r>
          </a:p>
          <a:p>
            <a:pPr marL="380365" algn="ctr">
              <a:lnSpc>
                <a:spcPct val="100000"/>
              </a:lnSpc>
              <a:spcBef>
                <a:spcPts val="290"/>
              </a:spcBef>
            </a:pPr>
            <a:r>
              <a:rPr sz="550" u="none" spc="10" dirty="0">
                <a:solidFill>
                  <a:srgbClr val="DD2B1C"/>
                </a:solidFill>
                <a:hlinkClick r:id="rId2"/>
              </a:rPr>
              <a:t>V.Ryan</a:t>
            </a:r>
            <a:r>
              <a:rPr sz="550" u="none" dirty="0">
                <a:solidFill>
                  <a:srgbClr val="DD2B1C"/>
                </a:solidFill>
                <a:hlinkClick r:id="rId2"/>
              </a:rPr>
              <a:t> </a:t>
            </a:r>
            <a:r>
              <a:rPr sz="550" u="none" spc="25" dirty="0">
                <a:solidFill>
                  <a:srgbClr val="DD2B1C"/>
                </a:solidFill>
                <a:hlinkClick r:id="rId2"/>
              </a:rPr>
              <a:t>©</a:t>
            </a:r>
            <a:r>
              <a:rPr sz="550" u="none" spc="5" dirty="0">
                <a:solidFill>
                  <a:srgbClr val="DD2B1C"/>
                </a:solidFill>
                <a:hlinkClick r:id="rId2"/>
              </a:rPr>
              <a:t> </a:t>
            </a:r>
            <a:r>
              <a:rPr sz="550" u="none" spc="20" dirty="0">
                <a:solidFill>
                  <a:srgbClr val="DD2B1C"/>
                </a:solidFill>
                <a:hlinkClick r:id="rId2"/>
              </a:rPr>
              <a:t>2021</a:t>
            </a:r>
            <a:r>
              <a:rPr sz="550" u="none" spc="5" dirty="0">
                <a:solidFill>
                  <a:srgbClr val="DD2B1C"/>
                </a:solidFill>
                <a:hlinkClick r:id="rId2"/>
              </a:rPr>
              <a:t> </a:t>
            </a:r>
            <a:r>
              <a:rPr sz="550" u="none" spc="15" dirty="0">
                <a:solidFill>
                  <a:srgbClr val="DD2B1C"/>
                </a:solidFill>
                <a:hlinkClick r:id="rId2"/>
              </a:rPr>
              <a:t>World</a:t>
            </a:r>
            <a:r>
              <a:rPr sz="550" u="none" spc="-30" dirty="0">
                <a:solidFill>
                  <a:srgbClr val="DD2B1C"/>
                </a:solidFill>
                <a:hlinkClick r:id="rId2"/>
              </a:rPr>
              <a:t> </a:t>
            </a:r>
            <a:r>
              <a:rPr sz="550" u="none" spc="15" dirty="0">
                <a:solidFill>
                  <a:srgbClr val="DD2B1C"/>
                </a:solidFill>
                <a:hlinkClick r:id="rId2"/>
              </a:rPr>
              <a:t>Association</a:t>
            </a:r>
            <a:r>
              <a:rPr sz="550" u="none" spc="5" dirty="0">
                <a:solidFill>
                  <a:srgbClr val="DD2B1C"/>
                </a:solidFill>
                <a:hlinkClick r:id="rId2"/>
              </a:rPr>
              <a:t> </a:t>
            </a:r>
            <a:r>
              <a:rPr sz="550" u="none" spc="15" dirty="0">
                <a:solidFill>
                  <a:srgbClr val="DD2B1C"/>
                </a:solidFill>
                <a:hlinkClick r:id="rId2"/>
              </a:rPr>
              <a:t>of</a:t>
            </a:r>
            <a:r>
              <a:rPr sz="550" u="none" spc="-10" dirty="0">
                <a:solidFill>
                  <a:srgbClr val="DD2B1C"/>
                </a:solidFill>
                <a:hlinkClick r:id="rId2"/>
              </a:rPr>
              <a:t> </a:t>
            </a:r>
            <a:r>
              <a:rPr sz="550" u="none" spc="10" dirty="0">
                <a:solidFill>
                  <a:srgbClr val="DD2B1C"/>
                </a:solidFill>
                <a:hlinkClick r:id="rId2"/>
              </a:rPr>
              <a:t>Technology</a:t>
            </a:r>
            <a:r>
              <a:rPr sz="550" u="none" spc="-5" dirty="0">
                <a:solidFill>
                  <a:srgbClr val="DD2B1C"/>
                </a:solidFill>
                <a:hlinkClick r:id="rId2"/>
              </a:rPr>
              <a:t> </a:t>
            </a:r>
            <a:r>
              <a:rPr sz="550" u="none" spc="10" dirty="0">
                <a:solidFill>
                  <a:srgbClr val="DD2B1C"/>
                </a:solidFill>
                <a:hlinkClick r:id="rId2"/>
              </a:rPr>
              <a:t>Teachers</a:t>
            </a:r>
            <a:endParaRPr sz="550"/>
          </a:p>
        </p:txBody>
      </p:sp>
      <p:grpSp>
        <p:nvGrpSpPr>
          <p:cNvPr id="29" name="Group 28">
            <a:extLst>
              <a:ext uri="{FF2B5EF4-FFF2-40B4-BE49-F238E27FC236}">
                <a16:creationId xmlns:a16="http://schemas.microsoft.com/office/drawing/2014/main" id="{132A6F19-589A-459C-8CED-BE72F48133E4}"/>
              </a:ext>
            </a:extLst>
          </p:cNvPr>
          <p:cNvGrpSpPr/>
          <p:nvPr/>
        </p:nvGrpSpPr>
        <p:grpSpPr>
          <a:xfrm>
            <a:off x="436283" y="513140"/>
            <a:ext cx="9831283" cy="6163764"/>
            <a:chOff x="436283" y="513140"/>
            <a:chExt cx="9831283" cy="6163764"/>
          </a:xfrm>
        </p:grpSpPr>
        <p:sp>
          <p:nvSpPr>
            <p:cNvPr id="2" name="object 2"/>
            <p:cNvSpPr txBox="1"/>
            <p:nvPr/>
          </p:nvSpPr>
          <p:spPr>
            <a:xfrm>
              <a:off x="4121369" y="513140"/>
              <a:ext cx="2804795" cy="3655695"/>
            </a:xfrm>
            <a:prstGeom prst="rect">
              <a:avLst/>
            </a:prstGeom>
            <a:ln w="7200">
              <a:solidFill>
                <a:srgbClr val="151616"/>
              </a:solidFill>
            </a:ln>
          </p:spPr>
          <p:txBody>
            <a:bodyPr vert="horz" wrap="square" lIns="0" tIns="64769" rIns="0" bIns="0" rtlCol="0">
              <a:spAutoFit/>
            </a:bodyPr>
            <a:lstStyle/>
            <a:p>
              <a:pPr marL="91440" algn="ctr">
                <a:lnSpc>
                  <a:spcPct val="100000"/>
                </a:lnSpc>
                <a:spcBef>
                  <a:spcPts val="509"/>
                </a:spcBef>
              </a:pPr>
              <a:r>
                <a:rPr sz="1200" b="1" u="sng" spc="3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RETHINK</a:t>
              </a:r>
              <a:endParaRPr sz="12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20"/>
                </a:spcBef>
              </a:pPr>
              <a:endParaRPr sz="1800">
                <a:latin typeface="Arial"/>
                <a:cs typeface="Arial"/>
              </a:endParaRPr>
            </a:p>
            <a:p>
              <a:pPr marL="194310" marR="187325" algn="ctr">
                <a:lnSpc>
                  <a:spcPts val="1340"/>
                </a:lnSpc>
              </a:pPr>
              <a:r>
                <a:rPr sz="1200" b="1" dirty="0">
                  <a:solidFill>
                    <a:srgbClr val="151616"/>
                  </a:solidFill>
                  <a:latin typeface="Arial"/>
                  <a:cs typeface="Arial"/>
                </a:rPr>
                <a:t>Rethink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-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when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designing,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consider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manufacturing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product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from 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sustainable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materials.</a:t>
              </a:r>
              <a:endParaRPr sz="1200">
                <a:latin typeface="Arial"/>
                <a:cs typeface="Arial"/>
              </a:endParaRPr>
            </a:p>
            <a:p>
              <a:pPr marL="194310" marR="187325" algn="ctr">
                <a:lnSpc>
                  <a:spcPts val="1340"/>
                </a:lnSpc>
                <a:spcBef>
                  <a:spcPts val="1345"/>
                </a:spcBef>
              </a:pPr>
              <a:r>
                <a:rPr sz="1200" b="1" dirty="0">
                  <a:solidFill>
                    <a:srgbClr val="151616"/>
                  </a:solidFill>
                  <a:latin typeface="Arial"/>
                  <a:cs typeface="Arial"/>
                </a:rPr>
                <a:t>Rethink</a:t>
              </a:r>
              <a:r>
                <a:rPr sz="1200" b="1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-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do you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really need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the 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product,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you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are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thinking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of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buying?</a:t>
              </a:r>
              <a:endParaRPr sz="1200">
                <a:latin typeface="Arial"/>
                <a:cs typeface="Arial"/>
              </a:endParaRPr>
            </a:p>
            <a:p>
              <a:pPr marL="114300" marR="107314" algn="ctr">
                <a:lnSpc>
                  <a:spcPts val="1340"/>
                </a:lnSpc>
                <a:spcBef>
                  <a:spcPts val="1340"/>
                </a:spcBef>
              </a:pPr>
              <a:r>
                <a:rPr sz="1200" b="1" dirty="0">
                  <a:solidFill>
                    <a:srgbClr val="151616"/>
                  </a:solidFill>
                  <a:latin typeface="Arial"/>
                  <a:cs typeface="Arial"/>
                </a:rPr>
                <a:t>Rethink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your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lifestyle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i.e.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walk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instead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 driving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20" dirty="0">
                  <a:solidFill>
                    <a:srgbClr val="151616"/>
                  </a:solidFill>
                  <a:latin typeface="Arial"/>
                  <a:cs typeface="Arial"/>
                </a:rPr>
                <a:t>car,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for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short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journey.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Turn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electrical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devices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oﬀ,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when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they 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are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not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in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use.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3" name="object 3"/>
            <p:cNvSpPr txBox="1"/>
            <p:nvPr/>
          </p:nvSpPr>
          <p:spPr>
            <a:xfrm>
              <a:off x="7462771" y="513140"/>
              <a:ext cx="2804795" cy="3655695"/>
            </a:xfrm>
            <a:prstGeom prst="rect">
              <a:avLst/>
            </a:prstGeom>
            <a:ln w="7200">
              <a:solidFill>
                <a:srgbClr val="151616"/>
              </a:solidFill>
            </a:ln>
          </p:spPr>
          <p:txBody>
            <a:bodyPr vert="horz" wrap="square" lIns="0" tIns="45085" rIns="0" bIns="0" rtlCol="0">
              <a:spAutoFit/>
            </a:bodyPr>
            <a:lstStyle/>
            <a:p>
              <a:pPr marR="58419" algn="ctr">
                <a:lnSpc>
                  <a:spcPct val="100000"/>
                </a:lnSpc>
                <a:spcBef>
                  <a:spcPts val="355"/>
                </a:spcBef>
              </a:pPr>
              <a:r>
                <a:rPr sz="1200" b="1" u="sng" spc="15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REPAIR</a:t>
              </a:r>
              <a:endParaRPr sz="12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</a:pPr>
              <a:endParaRPr sz="1700">
                <a:latin typeface="Arial"/>
                <a:cs typeface="Arial"/>
              </a:endParaRPr>
            </a:p>
            <a:p>
              <a:pPr marL="65405" marR="45085" algn="ctr">
                <a:lnSpc>
                  <a:spcPts val="1340"/>
                </a:lnSpc>
                <a:spcBef>
                  <a:spcPts val="129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Only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 design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products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that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are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b="1" dirty="0">
                  <a:solidFill>
                    <a:srgbClr val="151616"/>
                  </a:solidFill>
                  <a:latin typeface="Arial"/>
                  <a:cs typeface="Arial"/>
                </a:rPr>
                <a:t>repairable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, not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disposable.</a:t>
              </a:r>
              <a:r>
                <a:rPr sz="12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200" spc="-7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repairable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product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will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last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much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longer,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extending </a:t>
              </a:r>
              <a:r>
                <a:rPr sz="1200" spc="-3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its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 useful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working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life. It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will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be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environmentally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friendly.</a:t>
              </a:r>
              <a:endParaRPr sz="1200">
                <a:latin typeface="Arial"/>
                <a:cs typeface="Arial"/>
              </a:endParaRPr>
            </a:p>
            <a:p>
              <a:pPr marL="12700" algn="ctr">
                <a:lnSpc>
                  <a:spcPts val="1390"/>
                </a:lnSpc>
                <a:spcBef>
                  <a:spcPts val="1215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Only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 buy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products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can be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b="1" dirty="0">
                  <a:solidFill>
                    <a:srgbClr val="151616"/>
                  </a:solidFill>
                  <a:latin typeface="Arial"/>
                  <a:cs typeface="Arial"/>
                </a:rPr>
                <a:t>repaired</a:t>
              </a:r>
              <a:endParaRPr sz="1200">
                <a:latin typeface="Arial"/>
                <a:cs typeface="Arial"/>
              </a:endParaRPr>
            </a:p>
            <a:p>
              <a:pPr marL="75565" marR="55244" algn="ctr">
                <a:lnSpc>
                  <a:spcPts val="1340"/>
                </a:lnSpc>
                <a:spcBef>
                  <a:spcPts val="8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/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b="1" spc="-5" dirty="0">
                  <a:solidFill>
                    <a:srgbClr val="151616"/>
                  </a:solidFill>
                  <a:latin typeface="Arial"/>
                  <a:cs typeface="Arial"/>
                </a:rPr>
                <a:t>maintained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.</a:t>
              </a:r>
              <a:r>
                <a:rPr sz="1200" spc="-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This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will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save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you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money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in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long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term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 is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kinder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to the 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environment..</a:t>
              </a:r>
              <a:endParaRPr sz="1200">
                <a:latin typeface="Arial"/>
                <a:cs typeface="Arial"/>
              </a:endParaRPr>
            </a:p>
            <a:p>
              <a:pPr marL="209550" marR="189230" algn="ctr">
                <a:lnSpc>
                  <a:spcPts val="1340"/>
                </a:lnSpc>
                <a:spcBef>
                  <a:spcPts val="134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If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possible,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avoid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buying</a:t>
              </a:r>
              <a:r>
                <a:rPr sz="1200" spc="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disposable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and non-repairable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products.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 txBox="1"/>
            <p:nvPr/>
          </p:nvSpPr>
          <p:spPr>
            <a:xfrm>
              <a:off x="436283" y="4358685"/>
              <a:ext cx="502348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4.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terms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protecting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environment,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meaning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‘</a:t>
              </a:r>
              <a:r>
                <a:rPr sz="12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refuse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’?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6" name="object 6"/>
            <p:cNvSpPr txBox="1"/>
            <p:nvPr/>
          </p:nvSpPr>
          <p:spPr>
            <a:xfrm>
              <a:off x="7374838" y="4360425"/>
              <a:ext cx="56769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200" i="1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i="1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9" name="object 9"/>
            <p:cNvSpPr txBox="1"/>
            <p:nvPr/>
          </p:nvSpPr>
          <p:spPr>
            <a:xfrm>
              <a:off x="436283" y="5425485"/>
              <a:ext cx="5074285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5.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terms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protecting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environment,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meaning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‘</a:t>
              </a:r>
              <a:r>
                <a:rPr sz="12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rethink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’?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0" name="object 10"/>
            <p:cNvSpPr txBox="1"/>
            <p:nvPr/>
          </p:nvSpPr>
          <p:spPr>
            <a:xfrm>
              <a:off x="7374838" y="5427225"/>
              <a:ext cx="56769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200" i="1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i="1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3" name="object 13"/>
            <p:cNvSpPr txBox="1"/>
            <p:nvPr/>
          </p:nvSpPr>
          <p:spPr>
            <a:xfrm>
              <a:off x="436283" y="6466885"/>
              <a:ext cx="498983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6.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In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terms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protecting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environment,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what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the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meaning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of</a:t>
              </a:r>
              <a:r>
                <a:rPr sz="1200" spc="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‘</a:t>
              </a:r>
              <a:r>
                <a:rPr sz="1200" b="1" i="1" spc="-5" dirty="0">
                  <a:solidFill>
                    <a:srgbClr val="151616"/>
                  </a:solidFill>
                  <a:latin typeface="Arial"/>
                  <a:cs typeface="Arial"/>
                </a:rPr>
                <a:t>repair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’?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14" name="object 14"/>
            <p:cNvSpPr txBox="1"/>
            <p:nvPr/>
          </p:nvSpPr>
          <p:spPr>
            <a:xfrm>
              <a:off x="7374838" y="6468625"/>
              <a:ext cx="567690" cy="208279"/>
            </a:xfrm>
            <a:prstGeom prst="rect">
              <a:avLst/>
            </a:prstGeom>
          </p:spPr>
          <p:txBody>
            <a:bodyPr vert="horz" wrap="square" lIns="0" tIns="1270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100"/>
                </a:spcBef>
              </a:pPr>
              <a:r>
                <a:rPr sz="1200" i="1" spc="-5" dirty="0">
                  <a:solidFill>
                    <a:srgbClr val="151616"/>
                  </a:solidFill>
                  <a:latin typeface="Arial"/>
                  <a:cs typeface="Arial"/>
                </a:rPr>
                <a:t>3</a:t>
              </a:r>
              <a:r>
                <a:rPr sz="1200" i="1" spc="-7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i="1" dirty="0">
                  <a:solidFill>
                    <a:srgbClr val="151616"/>
                  </a:solidFill>
                  <a:latin typeface="Arial"/>
                  <a:cs typeface="Arial"/>
                </a:rPr>
                <a:t>marks</a:t>
              </a:r>
              <a:endParaRPr sz="1200">
                <a:latin typeface="Arial"/>
                <a:cs typeface="Arial"/>
              </a:endParaRPr>
            </a:p>
          </p:txBody>
        </p:sp>
        <p:grpSp>
          <p:nvGrpSpPr>
            <p:cNvPr id="17" name="object 17"/>
            <p:cNvGrpSpPr/>
            <p:nvPr/>
          </p:nvGrpSpPr>
          <p:grpSpPr>
            <a:xfrm>
              <a:off x="1399039" y="806190"/>
              <a:ext cx="1162050" cy="1162050"/>
              <a:chOff x="1399039" y="806190"/>
              <a:chExt cx="1162050" cy="1162050"/>
            </a:xfrm>
          </p:grpSpPr>
          <p:sp>
            <p:nvSpPr>
              <p:cNvPr id="18" name="object 18"/>
              <p:cNvSpPr/>
              <p:nvPr/>
            </p:nvSpPr>
            <p:spPr>
              <a:xfrm>
                <a:off x="1399039" y="806190"/>
                <a:ext cx="1162050" cy="1162050"/>
              </a:xfrm>
              <a:custGeom>
                <a:avLst/>
                <a:gdLst/>
                <a:ahLst/>
                <a:cxnLst/>
                <a:rect l="l" t="t" r="r" b="b"/>
                <a:pathLst>
                  <a:path w="1162050" h="1162050">
                    <a:moveTo>
                      <a:pt x="581025" y="0"/>
                    </a:moveTo>
                    <a:lnTo>
                      <a:pt x="533371" y="1926"/>
                    </a:lnTo>
                    <a:lnTo>
                      <a:pt x="486779" y="7604"/>
                    </a:lnTo>
                    <a:lnTo>
                      <a:pt x="441398" y="16886"/>
                    </a:lnTo>
                    <a:lnTo>
                      <a:pt x="397376" y="29621"/>
                    </a:lnTo>
                    <a:lnTo>
                      <a:pt x="354863" y="45659"/>
                    </a:lnTo>
                    <a:lnTo>
                      <a:pt x="314010" y="64853"/>
                    </a:lnTo>
                    <a:lnTo>
                      <a:pt x="274965" y="87050"/>
                    </a:lnTo>
                    <a:lnTo>
                      <a:pt x="237879" y="112104"/>
                    </a:lnTo>
                    <a:lnTo>
                      <a:pt x="202900" y="139863"/>
                    </a:lnTo>
                    <a:lnTo>
                      <a:pt x="170178" y="170178"/>
                    </a:lnTo>
                    <a:lnTo>
                      <a:pt x="139863" y="202900"/>
                    </a:lnTo>
                    <a:lnTo>
                      <a:pt x="112104" y="237879"/>
                    </a:lnTo>
                    <a:lnTo>
                      <a:pt x="87050" y="274965"/>
                    </a:lnTo>
                    <a:lnTo>
                      <a:pt x="64853" y="314010"/>
                    </a:lnTo>
                    <a:lnTo>
                      <a:pt x="45659" y="354863"/>
                    </a:lnTo>
                    <a:lnTo>
                      <a:pt x="29621" y="397376"/>
                    </a:lnTo>
                    <a:lnTo>
                      <a:pt x="16886" y="441398"/>
                    </a:lnTo>
                    <a:lnTo>
                      <a:pt x="7604" y="486779"/>
                    </a:lnTo>
                    <a:lnTo>
                      <a:pt x="1926" y="533371"/>
                    </a:lnTo>
                    <a:lnTo>
                      <a:pt x="0" y="581025"/>
                    </a:lnTo>
                    <a:lnTo>
                      <a:pt x="1926" y="628678"/>
                    </a:lnTo>
                    <a:lnTo>
                      <a:pt x="7604" y="675270"/>
                    </a:lnTo>
                    <a:lnTo>
                      <a:pt x="16886" y="720651"/>
                    </a:lnTo>
                    <a:lnTo>
                      <a:pt x="29621" y="764673"/>
                    </a:lnTo>
                    <a:lnTo>
                      <a:pt x="45659" y="807186"/>
                    </a:lnTo>
                    <a:lnTo>
                      <a:pt x="64853" y="848039"/>
                    </a:lnTo>
                    <a:lnTo>
                      <a:pt x="87050" y="887084"/>
                    </a:lnTo>
                    <a:lnTo>
                      <a:pt x="112104" y="924170"/>
                    </a:lnTo>
                    <a:lnTo>
                      <a:pt x="139863" y="959149"/>
                    </a:lnTo>
                    <a:lnTo>
                      <a:pt x="170178" y="991871"/>
                    </a:lnTo>
                    <a:lnTo>
                      <a:pt x="202900" y="1022186"/>
                    </a:lnTo>
                    <a:lnTo>
                      <a:pt x="237879" y="1049945"/>
                    </a:lnTo>
                    <a:lnTo>
                      <a:pt x="274965" y="1074999"/>
                    </a:lnTo>
                    <a:lnTo>
                      <a:pt x="314010" y="1097196"/>
                    </a:lnTo>
                    <a:lnTo>
                      <a:pt x="354863" y="1116390"/>
                    </a:lnTo>
                    <a:lnTo>
                      <a:pt x="397376" y="1132428"/>
                    </a:lnTo>
                    <a:lnTo>
                      <a:pt x="441398" y="1145163"/>
                    </a:lnTo>
                    <a:lnTo>
                      <a:pt x="486779" y="1154445"/>
                    </a:lnTo>
                    <a:lnTo>
                      <a:pt x="533371" y="1160123"/>
                    </a:lnTo>
                    <a:lnTo>
                      <a:pt x="581025" y="1162050"/>
                    </a:lnTo>
                    <a:lnTo>
                      <a:pt x="628678" y="1160123"/>
                    </a:lnTo>
                    <a:lnTo>
                      <a:pt x="675270" y="1154445"/>
                    </a:lnTo>
                    <a:lnTo>
                      <a:pt x="720651" y="1145163"/>
                    </a:lnTo>
                    <a:lnTo>
                      <a:pt x="764673" y="1132428"/>
                    </a:lnTo>
                    <a:lnTo>
                      <a:pt x="807186" y="1116390"/>
                    </a:lnTo>
                    <a:lnTo>
                      <a:pt x="848039" y="1097196"/>
                    </a:lnTo>
                    <a:lnTo>
                      <a:pt x="887084" y="1074999"/>
                    </a:lnTo>
                    <a:lnTo>
                      <a:pt x="924170" y="1049945"/>
                    </a:lnTo>
                    <a:lnTo>
                      <a:pt x="959149" y="1022186"/>
                    </a:lnTo>
                    <a:lnTo>
                      <a:pt x="991871" y="991871"/>
                    </a:lnTo>
                    <a:lnTo>
                      <a:pt x="1022186" y="959149"/>
                    </a:lnTo>
                    <a:lnTo>
                      <a:pt x="1049945" y="924170"/>
                    </a:lnTo>
                    <a:lnTo>
                      <a:pt x="1074999" y="887084"/>
                    </a:lnTo>
                    <a:lnTo>
                      <a:pt x="1097196" y="848039"/>
                    </a:lnTo>
                    <a:lnTo>
                      <a:pt x="1116390" y="807186"/>
                    </a:lnTo>
                    <a:lnTo>
                      <a:pt x="1132428" y="764673"/>
                    </a:lnTo>
                    <a:lnTo>
                      <a:pt x="1145163" y="720651"/>
                    </a:lnTo>
                    <a:lnTo>
                      <a:pt x="1154445" y="675270"/>
                    </a:lnTo>
                    <a:lnTo>
                      <a:pt x="1160123" y="628678"/>
                    </a:lnTo>
                    <a:lnTo>
                      <a:pt x="1162050" y="581025"/>
                    </a:lnTo>
                    <a:lnTo>
                      <a:pt x="1160123" y="533371"/>
                    </a:lnTo>
                    <a:lnTo>
                      <a:pt x="1154445" y="486779"/>
                    </a:lnTo>
                    <a:lnTo>
                      <a:pt x="1145163" y="441398"/>
                    </a:lnTo>
                    <a:lnTo>
                      <a:pt x="1132428" y="397376"/>
                    </a:lnTo>
                    <a:lnTo>
                      <a:pt x="1116390" y="354863"/>
                    </a:lnTo>
                    <a:lnTo>
                      <a:pt x="1097196" y="314010"/>
                    </a:lnTo>
                    <a:lnTo>
                      <a:pt x="1074999" y="274965"/>
                    </a:lnTo>
                    <a:lnTo>
                      <a:pt x="1049945" y="237879"/>
                    </a:lnTo>
                    <a:lnTo>
                      <a:pt x="1022186" y="202900"/>
                    </a:lnTo>
                    <a:lnTo>
                      <a:pt x="991871" y="170178"/>
                    </a:lnTo>
                    <a:lnTo>
                      <a:pt x="959149" y="139863"/>
                    </a:lnTo>
                    <a:lnTo>
                      <a:pt x="924170" y="112104"/>
                    </a:lnTo>
                    <a:lnTo>
                      <a:pt x="887084" y="87050"/>
                    </a:lnTo>
                    <a:lnTo>
                      <a:pt x="848039" y="64853"/>
                    </a:lnTo>
                    <a:lnTo>
                      <a:pt x="807186" y="45659"/>
                    </a:lnTo>
                    <a:lnTo>
                      <a:pt x="764673" y="29621"/>
                    </a:lnTo>
                    <a:lnTo>
                      <a:pt x="720651" y="16886"/>
                    </a:lnTo>
                    <a:lnTo>
                      <a:pt x="675270" y="7604"/>
                    </a:lnTo>
                    <a:lnTo>
                      <a:pt x="628678" y="1926"/>
                    </a:lnTo>
                    <a:lnTo>
                      <a:pt x="581025" y="0"/>
                    </a:lnTo>
                    <a:close/>
                  </a:path>
                </a:pathLst>
              </a:custGeom>
              <a:solidFill>
                <a:srgbClr val="DD2B1C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19" name="object 19"/>
              <p:cNvSpPr/>
              <p:nvPr/>
            </p:nvSpPr>
            <p:spPr>
              <a:xfrm>
                <a:off x="1487850" y="895010"/>
                <a:ext cx="984885" cy="984885"/>
              </a:xfrm>
              <a:custGeom>
                <a:avLst/>
                <a:gdLst/>
                <a:ahLst/>
                <a:cxnLst/>
                <a:rect l="l" t="t" r="r" b="b"/>
                <a:pathLst>
                  <a:path w="984885" h="984885">
                    <a:moveTo>
                      <a:pt x="492213" y="0"/>
                    </a:moveTo>
                    <a:lnTo>
                      <a:pt x="444810" y="2253"/>
                    </a:lnTo>
                    <a:lnTo>
                      <a:pt x="398681" y="8875"/>
                    </a:lnTo>
                    <a:lnTo>
                      <a:pt x="354033" y="19660"/>
                    </a:lnTo>
                    <a:lnTo>
                      <a:pt x="311073" y="34401"/>
                    </a:lnTo>
                    <a:lnTo>
                      <a:pt x="270007" y="52892"/>
                    </a:lnTo>
                    <a:lnTo>
                      <a:pt x="231040" y="74927"/>
                    </a:lnTo>
                    <a:lnTo>
                      <a:pt x="194380" y="100299"/>
                    </a:lnTo>
                    <a:lnTo>
                      <a:pt x="160232" y="128803"/>
                    </a:lnTo>
                    <a:lnTo>
                      <a:pt x="128803" y="160232"/>
                    </a:lnTo>
                    <a:lnTo>
                      <a:pt x="100299" y="194380"/>
                    </a:lnTo>
                    <a:lnTo>
                      <a:pt x="74927" y="231040"/>
                    </a:lnTo>
                    <a:lnTo>
                      <a:pt x="52892" y="270007"/>
                    </a:lnTo>
                    <a:lnTo>
                      <a:pt x="34401" y="311073"/>
                    </a:lnTo>
                    <a:lnTo>
                      <a:pt x="19660" y="354033"/>
                    </a:lnTo>
                    <a:lnTo>
                      <a:pt x="8875" y="398681"/>
                    </a:lnTo>
                    <a:lnTo>
                      <a:pt x="2253" y="444810"/>
                    </a:lnTo>
                    <a:lnTo>
                      <a:pt x="0" y="492213"/>
                    </a:lnTo>
                    <a:lnTo>
                      <a:pt x="2253" y="539615"/>
                    </a:lnTo>
                    <a:lnTo>
                      <a:pt x="8875" y="585742"/>
                    </a:lnTo>
                    <a:lnTo>
                      <a:pt x="19660" y="630388"/>
                    </a:lnTo>
                    <a:lnTo>
                      <a:pt x="34401" y="673347"/>
                    </a:lnTo>
                    <a:lnTo>
                      <a:pt x="52892" y="714412"/>
                    </a:lnTo>
                    <a:lnTo>
                      <a:pt x="74927" y="753377"/>
                    </a:lnTo>
                    <a:lnTo>
                      <a:pt x="100299" y="790037"/>
                    </a:lnTo>
                    <a:lnTo>
                      <a:pt x="128803" y="824184"/>
                    </a:lnTo>
                    <a:lnTo>
                      <a:pt x="160232" y="855612"/>
                    </a:lnTo>
                    <a:lnTo>
                      <a:pt x="194380" y="884115"/>
                    </a:lnTo>
                    <a:lnTo>
                      <a:pt x="231040" y="909488"/>
                    </a:lnTo>
                    <a:lnTo>
                      <a:pt x="270007" y="931523"/>
                    </a:lnTo>
                    <a:lnTo>
                      <a:pt x="311073" y="950014"/>
                    </a:lnTo>
                    <a:lnTo>
                      <a:pt x="354033" y="964755"/>
                    </a:lnTo>
                    <a:lnTo>
                      <a:pt x="398681" y="975539"/>
                    </a:lnTo>
                    <a:lnTo>
                      <a:pt x="444810" y="982161"/>
                    </a:lnTo>
                    <a:lnTo>
                      <a:pt x="492213" y="984415"/>
                    </a:lnTo>
                    <a:lnTo>
                      <a:pt x="539615" y="982161"/>
                    </a:lnTo>
                    <a:lnTo>
                      <a:pt x="585742" y="975539"/>
                    </a:lnTo>
                    <a:lnTo>
                      <a:pt x="630388" y="964755"/>
                    </a:lnTo>
                    <a:lnTo>
                      <a:pt x="673347" y="950014"/>
                    </a:lnTo>
                    <a:lnTo>
                      <a:pt x="714412" y="931523"/>
                    </a:lnTo>
                    <a:lnTo>
                      <a:pt x="753377" y="909488"/>
                    </a:lnTo>
                    <a:lnTo>
                      <a:pt x="790037" y="884115"/>
                    </a:lnTo>
                    <a:lnTo>
                      <a:pt x="824184" y="855612"/>
                    </a:lnTo>
                    <a:lnTo>
                      <a:pt x="855612" y="824184"/>
                    </a:lnTo>
                    <a:lnTo>
                      <a:pt x="884115" y="790037"/>
                    </a:lnTo>
                    <a:lnTo>
                      <a:pt x="909488" y="753377"/>
                    </a:lnTo>
                    <a:lnTo>
                      <a:pt x="931523" y="714412"/>
                    </a:lnTo>
                    <a:lnTo>
                      <a:pt x="950014" y="673347"/>
                    </a:lnTo>
                    <a:lnTo>
                      <a:pt x="964755" y="630388"/>
                    </a:lnTo>
                    <a:lnTo>
                      <a:pt x="975539" y="585742"/>
                    </a:lnTo>
                    <a:lnTo>
                      <a:pt x="982161" y="539615"/>
                    </a:lnTo>
                    <a:lnTo>
                      <a:pt x="984415" y="492213"/>
                    </a:lnTo>
                    <a:lnTo>
                      <a:pt x="982161" y="444810"/>
                    </a:lnTo>
                    <a:lnTo>
                      <a:pt x="975539" y="398681"/>
                    </a:lnTo>
                    <a:lnTo>
                      <a:pt x="964755" y="354033"/>
                    </a:lnTo>
                    <a:lnTo>
                      <a:pt x="950014" y="311073"/>
                    </a:lnTo>
                    <a:lnTo>
                      <a:pt x="931523" y="270007"/>
                    </a:lnTo>
                    <a:lnTo>
                      <a:pt x="909488" y="231040"/>
                    </a:lnTo>
                    <a:lnTo>
                      <a:pt x="884115" y="194380"/>
                    </a:lnTo>
                    <a:lnTo>
                      <a:pt x="855612" y="160232"/>
                    </a:lnTo>
                    <a:lnTo>
                      <a:pt x="824184" y="128803"/>
                    </a:lnTo>
                    <a:lnTo>
                      <a:pt x="790037" y="100299"/>
                    </a:lnTo>
                    <a:lnTo>
                      <a:pt x="753377" y="74927"/>
                    </a:lnTo>
                    <a:lnTo>
                      <a:pt x="714412" y="52892"/>
                    </a:lnTo>
                    <a:lnTo>
                      <a:pt x="673347" y="34401"/>
                    </a:lnTo>
                    <a:lnTo>
                      <a:pt x="630388" y="19660"/>
                    </a:lnTo>
                    <a:lnTo>
                      <a:pt x="585742" y="8875"/>
                    </a:lnTo>
                    <a:lnTo>
                      <a:pt x="539615" y="2253"/>
                    </a:lnTo>
                    <a:lnTo>
                      <a:pt x="492213" y="0"/>
                    </a:lnTo>
                    <a:close/>
                  </a:path>
                </a:pathLst>
              </a:custGeom>
              <a:solidFill>
                <a:srgbClr val="FFFFFF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</p:grpSp>
        <p:sp>
          <p:nvSpPr>
            <p:cNvPr id="20" name="object 20"/>
            <p:cNvSpPr txBox="1"/>
            <p:nvPr/>
          </p:nvSpPr>
          <p:spPr>
            <a:xfrm>
              <a:off x="607946" y="513140"/>
              <a:ext cx="2804795" cy="3655695"/>
            </a:xfrm>
            <a:prstGeom prst="rect">
              <a:avLst/>
            </a:prstGeom>
            <a:ln w="7200">
              <a:solidFill>
                <a:srgbClr val="151616"/>
              </a:solidFill>
            </a:ln>
          </p:spPr>
          <p:txBody>
            <a:bodyPr vert="horz" wrap="square" lIns="0" tIns="64769" rIns="0" bIns="0" rtlCol="0">
              <a:spAutoFit/>
            </a:bodyPr>
            <a:lstStyle/>
            <a:p>
              <a:pPr marR="45085" algn="ctr">
                <a:lnSpc>
                  <a:spcPct val="100000"/>
                </a:lnSpc>
                <a:spcBef>
                  <a:spcPts val="509"/>
                </a:spcBef>
              </a:pPr>
              <a:r>
                <a:rPr sz="1200" b="1" u="sng" spc="30" dirty="0">
                  <a:solidFill>
                    <a:srgbClr val="151616"/>
                  </a:solidFill>
                  <a:uFill>
                    <a:solidFill>
                      <a:srgbClr val="151616"/>
                    </a:solidFill>
                  </a:uFill>
                  <a:latin typeface="Arial"/>
                  <a:cs typeface="Arial"/>
                </a:rPr>
                <a:t>REFUSE</a:t>
              </a:r>
              <a:endParaRPr sz="1200">
                <a:latin typeface="Arial"/>
                <a:cs typeface="Arial"/>
              </a:endParaRPr>
            </a:p>
            <a:p>
              <a:pPr>
                <a:lnSpc>
                  <a:spcPct val="100000"/>
                </a:lnSpc>
                <a:spcBef>
                  <a:spcPts val="35"/>
                </a:spcBef>
              </a:pPr>
              <a:endParaRPr sz="1800">
                <a:latin typeface="Arial"/>
                <a:cs typeface="Arial"/>
              </a:endParaRPr>
            </a:p>
            <a:p>
              <a:pPr marR="1270" algn="ctr">
                <a:lnSpc>
                  <a:spcPct val="100000"/>
                </a:lnSpc>
              </a:pPr>
              <a:r>
                <a:rPr sz="4350" b="1" dirty="0">
                  <a:solidFill>
                    <a:srgbClr val="151616"/>
                  </a:solidFill>
                  <a:latin typeface="Arial"/>
                  <a:cs typeface="Arial"/>
                </a:rPr>
                <a:t>NO</a:t>
              </a:r>
              <a:endParaRPr sz="4350">
                <a:latin typeface="Arial"/>
                <a:cs typeface="Arial"/>
              </a:endParaRPr>
            </a:p>
            <a:p>
              <a:pPr marL="191770" marR="172720" indent="436245">
                <a:lnSpc>
                  <a:spcPts val="1340"/>
                </a:lnSpc>
                <a:spcBef>
                  <a:spcPts val="2770"/>
                </a:spcBef>
              </a:pPr>
              <a:r>
                <a:rPr sz="1200" b="1" spc="-5" dirty="0">
                  <a:solidFill>
                    <a:srgbClr val="151616"/>
                  </a:solidFill>
                  <a:latin typeface="Arial"/>
                  <a:cs typeface="Arial"/>
                </a:rPr>
                <a:t>Refuse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buy or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use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product, if it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is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not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environmentally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sustainable, or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it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is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not </a:t>
              </a:r>
              <a:r>
                <a:rPr sz="1200" spc="-10" dirty="0">
                  <a:solidFill>
                    <a:srgbClr val="151616"/>
                  </a:solidFill>
                  <a:latin typeface="Arial"/>
                  <a:cs typeface="Arial"/>
                </a:rPr>
                <a:t>necessary.</a:t>
              </a:r>
              <a:endParaRPr sz="1200">
                <a:latin typeface="Arial"/>
                <a:cs typeface="Arial"/>
              </a:endParaRPr>
            </a:p>
            <a:p>
              <a:pPr marL="191770" marR="172720" algn="ctr">
                <a:lnSpc>
                  <a:spcPts val="1340"/>
                </a:lnSpc>
              </a:pPr>
              <a:r>
                <a:rPr sz="1200" b="1" spc="-5" dirty="0">
                  <a:solidFill>
                    <a:srgbClr val="151616"/>
                  </a:solidFill>
                  <a:latin typeface="Arial"/>
                  <a:cs typeface="Arial"/>
                </a:rPr>
                <a:t>Refuse</a:t>
              </a:r>
              <a:r>
                <a:rPr sz="1200" b="1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to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buy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product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that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is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over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packaged,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with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non-recyclable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materials.</a:t>
              </a:r>
              <a:endParaRPr sz="1200">
                <a:latin typeface="Arial"/>
                <a:cs typeface="Arial"/>
              </a:endParaRPr>
            </a:p>
            <a:p>
              <a:pPr marL="145415" marR="126364" algn="ctr">
                <a:lnSpc>
                  <a:spcPts val="1340"/>
                </a:lnSpc>
                <a:spcBef>
                  <a:spcPts val="5"/>
                </a:spcBef>
              </a:pPr>
              <a:r>
                <a:rPr sz="1200" b="1" spc="-5" dirty="0">
                  <a:solidFill>
                    <a:srgbClr val="151616"/>
                  </a:solidFill>
                  <a:latin typeface="Arial"/>
                  <a:cs typeface="Arial"/>
                </a:rPr>
                <a:t>Refuse</a:t>
              </a:r>
              <a:r>
                <a:rPr sz="1200" b="1" spc="-1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 buy a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product,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that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 has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not </a:t>
              </a:r>
              <a:r>
                <a:rPr sz="1200" spc="-31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been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manufactured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from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recycled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/ 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reclaimed materials.</a:t>
              </a:r>
              <a:endParaRPr sz="1200">
                <a:latin typeface="Arial"/>
                <a:cs typeface="Arial"/>
              </a:endParaRPr>
            </a:p>
            <a:p>
              <a:pPr marL="348615" marR="329565" algn="ctr">
                <a:lnSpc>
                  <a:spcPts val="1340"/>
                </a:lnSpc>
              </a:pPr>
              <a:r>
                <a:rPr sz="1200" b="1" spc="-5" dirty="0">
                  <a:solidFill>
                    <a:srgbClr val="151616"/>
                  </a:solidFill>
                  <a:latin typeface="Arial"/>
                  <a:cs typeface="Arial"/>
                </a:rPr>
                <a:t>Refuse</a:t>
              </a:r>
              <a:r>
                <a:rPr sz="1200" b="1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to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invest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your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money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in </a:t>
              </a:r>
              <a:r>
                <a:rPr sz="1200" spc="-32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companies,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that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are 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not </a:t>
              </a:r>
              <a:r>
                <a:rPr sz="1200" spc="5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5" dirty="0">
                  <a:solidFill>
                    <a:srgbClr val="151616"/>
                  </a:solidFill>
                  <a:latin typeface="Arial"/>
                  <a:cs typeface="Arial"/>
                </a:rPr>
                <a:t>environmentally</a:t>
              </a:r>
              <a:r>
                <a:rPr sz="1200" dirty="0">
                  <a:solidFill>
                    <a:srgbClr val="151616"/>
                  </a:solidFill>
                  <a:latin typeface="Arial"/>
                  <a:cs typeface="Arial"/>
                </a:rPr>
                <a:t> </a:t>
              </a:r>
              <a:r>
                <a:rPr sz="1200" spc="-15" dirty="0">
                  <a:solidFill>
                    <a:srgbClr val="151616"/>
                  </a:solidFill>
                  <a:latin typeface="Arial"/>
                  <a:cs typeface="Arial"/>
                </a:rPr>
                <a:t>friendly.</a:t>
              </a:r>
              <a:endParaRPr sz="1200">
                <a:latin typeface="Arial"/>
                <a:cs typeface="Arial"/>
              </a:endParaRPr>
            </a:p>
          </p:txBody>
        </p:sp>
        <p:sp>
          <p:nvSpPr>
            <p:cNvPr id="21" name="object 21"/>
            <p:cNvSpPr/>
            <p:nvPr/>
          </p:nvSpPr>
          <p:spPr>
            <a:xfrm>
              <a:off x="1594209" y="994593"/>
              <a:ext cx="798195" cy="777875"/>
            </a:xfrm>
            <a:custGeom>
              <a:avLst/>
              <a:gdLst/>
              <a:ahLst/>
              <a:cxnLst/>
              <a:rect l="l" t="t" r="r" b="b"/>
              <a:pathLst>
                <a:path w="798194" h="777875">
                  <a:moveTo>
                    <a:pt x="48996" y="0"/>
                  </a:moveTo>
                  <a:lnTo>
                    <a:pt x="0" y="50431"/>
                  </a:lnTo>
                  <a:lnTo>
                    <a:pt x="748614" y="777582"/>
                  </a:lnTo>
                  <a:lnTo>
                    <a:pt x="797610" y="727138"/>
                  </a:lnTo>
                  <a:lnTo>
                    <a:pt x="48996" y="0"/>
                  </a:lnTo>
                  <a:close/>
                </a:path>
              </a:pathLst>
            </a:custGeom>
            <a:solidFill>
              <a:srgbClr val="DD2B1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grpSp>
          <p:nvGrpSpPr>
            <p:cNvPr id="22" name="object 22"/>
            <p:cNvGrpSpPr/>
            <p:nvPr/>
          </p:nvGrpSpPr>
          <p:grpSpPr>
            <a:xfrm>
              <a:off x="5079503" y="795791"/>
              <a:ext cx="994410" cy="1087120"/>
              <a:chOff x="5079503" y="795791"/>
              <a:chExt cx="994410" cy="1087120"/>
            </a:xfrm>
          </p:grpSpPr>
          <p:sp>
            <p:nvSpPr>
              <p:cNvPr id="23" name="object 23"/>
              <p:cNvSpPr/>
              <p:nvPr/>
            </p:nvSpPr>
            <p:spPr>
              <a:xfrm>
                <a:off x="5079503" y="795791"/>
                <a:ext cx="994410" cy="1087120"/>
              </a:xfrm>
              <a:custGeom>
                <a:avLst/>
                <a:gdLst/>
                <a:ahLst/>
                <a:cxnLst/>
                <a:rect l="l" t="t" r="r" b="b"/>
                <a:pathLst>
                  <a:path w="994410" h="1087120">
                    <a:moveTo>
                      <a:pt x="455218" y="0"/>
                    </a:moveTo>
                    <a:lnTo>
                      <a:pt x="390867" y="3213"/>
                    </a:lnTo>
                    <a:lnTo>
                      <a:pt x="321195" y="16929"/>
                    </a:lnTo>
                    <a:lnTo>
                      <a:pt x="277545" y="29768"/>
                    </a:lnTo>
                    <a:lnTo>
                      <a:pt x="238467" y="45288"/>
                    </a:lnTo>
                    <a:lnTo>
                      <a:pt x="169354" y="79933"/>
                    </a:lnTo>
                    <a:lnTo>
                      <a:pt x="169443" y="80200"/>
                    </a:lnTo>
                    <a:lnTo>
                      <a:pt x="165557" y="82537"/>
                    </a:lnTo>
                    <a:lnTo>
                      <a:pt x="130661" y="105572"/>
                    </a:lnTo>
                    <a:lnTo>
                      <a:pt x="98988" y="131408"/>
                    </a:lnTo>
                    <a:lnTo>
                      <a:pt x="70704" y="160638"/>
                    </a:lnTo>
                    <a:lnTo>
                      <a:pt x="45974" y="193852"/>
                    </a:lnTo>
                    <a:lnTo>
                      <a:pt x="27279" y="229260"/>
                    </a:lnTo>
                    <a:lnTo>
                      <a:pt x="25336" y="235102"/>
                    </a:lnTo>
                    <a:lnTo>
                      <a:pt x="19354" y="249910"/>
                    </a:lnTo>
                    <a:lnTo>
                      <a:pt x="15443" y="264109"/>
                    </a:lnTo>
                    <a:lnTo>
                      <a:pt x="12344" y="272033"/>
                    </a:lnTo>
                    <a:lnTo>
                      <a:pt x="7590" y="305638"/>
                    </a:lnTo>
                    <a:lnTo>
                      <a:pt x="3759" y="338129"/>
                    </a:lnTo>
                    <a:lnTo>
                      <a:pt x="880" y="370723"/>
                    </a:lnTo>
                    <a:lnTo>
                      <a:pt x="0" y="397890"/>
                    </a:lnTo>
                    <a:lnTo>
                      <a:pt x="952" y="446785"/>
                    </a:lnTo>
                    <a:lnTo>
                      <a:pt x="6808" y="500794"/>
                    </a:lnTo>
                    <a:lnTo>
                      <a:pt x="19634" y="541680"/>
                    </a:lnTo>
                    <a:lnTo>
                      <a:pt x="38049" y="577684"/>
                    </a:lnTo>
                    <a:lnTo>
                      <a:pt x="38557" y="579272"/>
                    </a:lnTo>
                    <a:lnTo>
                      <a:pt x="40424" y="582942"/>
                    </a:lnTo>
                    <a:lnTo>
                      <a:pt x="63969" y="621182"/>
                    </a:lnTo>
                    <a:lnTo>
                      <a:pt x="78869" y="643116"/>
                    </a:lnTo>
                    <a:lnTo>
                      <a:pt x="93795" y="665902"/>
                    </a:lnTo>
                    <a:lnTo>
                      <a:pt x="108150" y="689026"/>
                    </a:lnTo>
                    <a:lnTo>
                      <a:pt x="124028" y="716914"/>
                    </a:lnTo>
                    <a:lnTo>
                      <a:pt x="127215" y="721829"/>
                    </a:lnTo>
                    <a:lnTo>
                      <a:pt x="156289" y="778255"/>
                    </a:lnTo>
                    <a:lnTo>
                      <a:pt x="176695" y="830668"/>
                    </a:lnTo>
                    <a:lnTo>
                      <a:pt x="187650" y="870869"/>
                    </a:lnTo>
                    <a:lnTo>
                      <a:pt x="196405" y="911669"/>
                    </a:lnTo>
                    <a:lnTo>
                      <a:pt x="204646" y="996289"/>
                    </a:lnTo>
                    <a:lnTo>
                      <a:pt x="208191" y="1082890"/>
                    </a:lnTo>
                    <a:lnTo>
                      <a:pt x="259864" y="1084450"/>
                    </a:lnTo>
                    <a:lnTo>
                      <a:pt x="311890" y="1085660"/>
                    </a:lnTo>
                    <a:lnTo>
                      <a:pt x="364343" y="1086451"/>
                    </a:lnTo>
                    <a:lnTo>
                      <a:pt x="417293" y="1086751"/>
                    </a:lnTo>
                    <a:lnTo>
                      <a:pt x="470813" y="1086489"/>
                    </a:lnTo>
                    <a:lnTo>
                      <a:pt x="524977" y="1085594"/>
                    </a:lnTo>
                    <a:lnTo>
                      <a:pt x="579855" y="1083995"/>
                    </a:lnTo>
                    <a:lnTo>
                      <a:pt x="635520" y="1081620"/>
                    </a:lnTo>
                    <a:lnTo>
                      <a:pt x="645871" y="1041476"/>
                    </a:lnTo>
                    <a:lnTo>
                      <a:pt x="652109" y="1012344"/>
                    </a:lnTo>
                    <a:lnTo>
                      <a:pt x="668681" y="978104"/>
                    </a:lnTo>
                    <a:lnTo>
                      <a:pt x="690542" y="947448"/>
                    </a:lnTo>
                    <a:lnTo>
                      <a:pt x="712647" y="929068"/>
                    </a:lnTo>
                    <a:lnTo>
                      <a:pt x="742977" y="924230"/>
                    </a:lnTo>
                    <a:lnTo>
                      <a:pt x="777205" y="927401"/>
                    </a:lnTo>
                    <a:lnTo>
                      <a:pt x="815628" y="926243"/>
                    </a:lnTo>
                    <a:lnTo>
                      <a:pt x="858545" y="908418"/>
                    </a:lnTo>
                    <a:lnTo>
                      <a:pt x="886864" y="878827"/>
                    </a:lnTo>
                    <a:lnTo>
                      <a:pt x="898029" y="839482"/>
                    </a:lnTo>
                    <a:lnTo>
                      <a:pt x="899747" y="789492"/>
                    </a:lnTo>
                    <a:lnTo>
                      <a:pt x="901128" y="784132"/>
                    </a:lnTo>
                    <a:lnTo>
                      <a:pt x="905598" y="776579"/>
                    </a:lnTo>
                    <a:lnTo>
                      <a:pt x="914769" y="756845"/>
                    </a:lnTo>
                    <a:lnTo>
                      <a:pt x="914614" y="742923"/>
                    </a:lnTo>
                    <a:lnTo>
                      <a:pt x="910951" y="732922"/>
                    </a:lnTo>
                    <a:lnTo>
                      <a:pt x="909599" y="724954"/>
                    </a:lnTo>
                    <a:lnTo>
                      <a:pt x="912317" y="720826"/>
                    </a:lnTo>
                    <a:lnTo>
                      <a:pt x="919187" y="716343"/>
                    </a:lnTo>
                    <a:lnTo>
                      <a:pt x="922921" y="710844"/>
                    </a:lnTo>
                    <a:lnTo>
                      <a:pt x="929037" y="691613"/>
                    </a:lnTo>
                    <a:lnTo>
                      <a:pt x="926684" y="670725"/>
                    </a:lnTo>
                    <a:lnTo>
                      <a:pt x="921010" y="650065"/>
                    </a:lnTo>
                    <a:lnTo>
                      <a:pt x="917168" y="631520"/>
                    </a:lnTo>
                    <a:lnTo>
                      <a:pt x="927556" y="628163"/>
                    </a:lnTo>
                    <a:lnTo>
                      <a:pt x="941538" y="625840"/>
                    </a:lnTo>
                    <a:lnTo>
                      <a:pt x="956175" y="623797"/>
                    </a:lnTo>
                    <a:lnTo>
                      <a:pt x="968527" y="621283"/>
                    </a:lnTo>
                    <a:lnTo>
                      <a:pt x="977836" y="616731"/>
                    </a:lnTo>
                    <a:lnTo>
                      <a:pt x="986335" y="609047"/>
                    </a:lnTo>
                    <a:lnTo>
                      <a:pt x="992401" y="599163"/>
                    </a:lnTo>
                    <a:lnTo>
                      <a:pt x="994410" y="588009"/>
                    </a:lnTo>
                    <a:lnTo>
                      <a:pt x="993952" y="578878"/>
                    </a:lnTo>
                    <a:lnTo>
                      <a:pt x="971118" y="539724"/>
                    </a:lnTo>
                    <a:lnTo>
                      <a:pt x="968514" y="538060"/>
                    </a:lnTo>
                    <a:lnTo>
                      <a:pt x="952666" y="520310"/>
                    </a:lnTo>
                    <a:lnTo>
                      <a:pt x="919645" y="463676"/>
                    </a:lnTo>
                    <a:lnTo>
                      <a:pt x="919124" y="460603"/>
                    </a:lnTo>
                    <a:lnTo>
                      <a:pt x="916584" y="455574"/>
                    </a:lnTo>
                    <a:lnTo>
                      <a:pt x="897982" y="404271"/>
                    </a:lnTo>
                    <a:lnTo>
                      <a:pt x="888503" y="366280"/>
                    </a:lnTo>
                    <a:lnTo>
                      <a:pt x="884598" y="351563"/>
                    </a:lnTo>
                    <a:lnTo>
                      <a:pt x="883089" y="344673"/>
                    </a:lnTo>
                    <a:lnTo>
                      <a:pt x="880110" y="328866"/>
                    </a:lnTo>
                    <a:lnTo>
                      <a:pt x="880656" y="281482"/>
                    </a:lnTo>
                    <a:lnTo>
                      <a:pt x="874417" y="262172"/>
                    </a:lnTo>
                    <a:lnTo>
                      <a:pt x="866417" y="247297"/>
                    </a:lnTo>
                    <a:lnTo>
                      <a:pt x="857558" y="232694"/>
                    </a:lnTo>
                    <a:lnTo>
                      <a:pt x="837209" y="189991"/>
                    </a:lnTo>
                    <a:lnTo>
                      <a:pt x="796926" y="132140"/>
                    </a:lnTo>
                    <a:lnTo>
                      <a:pt x="745109" y="84556"/>
                    </a:lnTo>
                    <a:lnTo>
                      <a:pt x="701827" y="56857"/>
                    </a:lnTo>
                    <a:lnTo>
                      <a:pt x="659319" y="38128"/>
                    </a:lnTo>
                    <a:lnTo>
                      <a:pt x="617928" y="23580"/>
                    </a:lnTo>
                    <a:lnTo>
                      <a:pt x="575208" y="12838"/>
                    </a:lnTo>
                    <a:lnTo>
                      <a:pt x="528713" y="5524"/>
                    </a:lnTo>
                    <a:lnTo>
                      <a:pt x="489321" y="892"/>
                    </a:lnTo>
                    <a:lnTo>
                      <a:pt x="478797" y="342"/>
                    </a:lnTo>
                    <a:lnTo>
                      <a:pt x="455218" y="0"/>
                    </a:lnTo>
                    <a:close/>
                  </a:path>
                </a:pathLst>
              </a:custGeom>
              <a:solidFill>
                <a:srgbClr val="020104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sp>
            <p:nvSpPr>
              <p:cNvPr id="24" name="object 24"/>
              <p:cNvSpPr/>
              <p:nvPr/>
            </p:nvSpPr>
            <p:spPr>
              <a:xfrm>
                <a:off x="5347728" y="1015983"/>
                <a:ext cx="344805" cy="408305"/>
              </a:xfrm>
              <a:custGeom>
                <a:avLst/>
                <a:gdLst/>
                <a:ahLst/>
                <a:cxnLst/>
                <a:rect l="l" t="t" r="r" b="b"/>
                <a:pathLst>
                  <a:path w="344804" h="408305">
                    <a:moveTo>
                      <a:pt x="203858" y="0"/>
                    </a:moveTo>
                    <a:lnTo>
                      <a:pt x="148661" y="2273"/>
                    </a:lnTo>
                    <a:lnTo>
                      <a:pt x="105714" y="12411"/>
                    </a:lnTo>
                    <a:lnTo>
                      <a:pt x="62937" y="33420"/>
                    </a:lnTo>
                    <a:lnTo>
                      <a:pt x="26897" y="63077"/>
                    </a:lnTo>
                    <a:lnTo>
                      <a:pt x="4160" y="99161"/>
                    </a:lnTo>
                    <a:lnTo>
                      <a:pt x="0" y="128835"/>
                    </a:lnTo>
                    <a:lnTo>
                      <a:pt x="9347" y="149367"/>
                    </a:lnTo>
                    <a:lnTo>
                      <a:pt x="28168" y="160094"/>
                    </a:lnTo>
                    <a:lnTo>
                      <a:pt x="52433" y="160350"/>
                    </a:lnTo>
                    <a:lnTo>
                      <a:pt x="71069" y="151647"/>
                    </a:lnTo>
                    <a:lnTo>
                      <a:pt x="84284" y="137093"/>
                    </a:lnTo>
                    <a:lnTo>
                      <a:pt x="97253" y="119991"/>
                    </a:lnTo>
                    <a:lnTo>
                      <a:pt x="115145" y="103644"/>
                    </a:lnTo>
                    <a:lnTo>
                      <a:pt x="146824" y="90127"/>
                    </a:lnTo>
                    <a:lnTo>
                      <a:pt x="185369" y="85601"/>
                    </a:lnTo>
                    <a:lnTo>
                      <a:pt x="220853" y="93729"/>
                    </a:lnTo>
                    <a:lnTo>
                      <a:pt x="243352" y="118173"/>
                    </a:lnTo>
                    <a:lnTo>
                      <a:pt x="246584" y="129676"/>
                    </a:lnTo>
                    <a:lnTo>
                      <a:pt x="248565" y="143540"/>
                    </a:lnTo>
                    <a:lnTo>
                      <a:pt x="248499" y="157487"/>
                    </a:lnTo>
                    <a:lnTo>
                      <a:pt x="245587" y="169240"/>
                    </a:lnTo>
                    <a:lnTo>
                      <a:pt x="234039" y="186771"/>
                    </a:lnTo>
                    <a:lnTo>
                      <a:pt x="218285" y="203236"/>
                    </a:lnTo>
                    <a:lnTo>
                      <a:pt x="187955" y="230517"/>
                    </a:lnTo>
                    <a:lnTo>
                      <a:pt x="173464" y="244957"/>
                    </a:lnTo>
                    <a:lnTo>
                      <a:pt x="144398" y="281421"/>
                    </a:lnTo>
                    <a:lnTo>
                      <a:pt x="129544" y="320386"/>
                    </a:lnTo>
                    <a:lnTo>
                      <a:pt x="124943" y="347727"/>
                    </a:lnTo>
                    <a:lnTo>
                      <a:pt x="125734" y="374585"/>
                    </a:lnTo>
                    <a:lnTo>
                      <a:pt x="135148" y="394893"/>
                    </a:lnTo>
                    <a:lnTo>
                      <a:pt x="155813" y="406859"/>
                    </a:lnTo>
                    <a:lnTo>
                      <a:pt x="179203" y="407714"/>
                    </a:lnTo>
                    <a:lnTo>
                      <a:pt x="200161" y="398444"/>
                    </a:lnTo>
                    <a:lnTo>
                      <a:pt x="213532" y="380034"/>
                    </a:lnTo>
                    <a:lnTo>
                      <a:pt x="216388" y="361966"/>
                    </a:lnTo>
                    <a:lnTo>
                      <a:pt x="217706" y="341131"/>
                    </a:lnTo>
                    <a:lnTo>
                      <a:pt x="223903" y="317719"/>
                    </a:lnTo>
                    <a:lnTo>
                      <a:pt x="241396" y="291922"/>
                    </a:lnTo>
                    <a:lnTo>
                      <a:pt x="271905" y="264900"/>
                    </a:lnTo>
                    <a:lnTo>
                      <a:pt x="305523" y="236289"/>
                    </a:lnTo>
                    <a:lnTo>
                      <a:pt x="332852" y="202278"/>
                    </a:lnTo>
                    <a:lnTo>
                      <a:pt x="344495" y="159054"/>
                    </a:lnTo>
                    <a:lnTo>
                      <a:pt x="339937" y="109947"/>
                    </a:lnTo>
                    <a:lnTo>
                      <a:pt x="324111" y="68137"/>
                    </a:lnTo>
                    <a:lnTo>
                      <a:pt x="295932" y="34444"/>
                    </a:lnTo>
                    <a:lnTo>
                      <a:pt x="254312" y="9690"/>
                    </a:lnTo>
                    <a:lnTo>
                      <a:pt x="230207" y="2798"/>
                    </a:lnTo>
                    <a:lnTo>
                      <a:pt x="203858" y="0"/>
                    </a:lnTo>
                    <a:close/>
                  </a:path>
                </a:pathLst>
              </a:custGeom>
              <a:solidFill>
                <a:srgbClr val="00A541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5" name="object 25"/>
              <p:cNvPicPr/>
              <p:nvPr/>
            </p:nvPicPr>
            <p:blipFill>
              <a:blip r:embed="rId3" cstate="print"/>
              <a:stretch>
                <a:fillRect/>
              </a:stretch>
            </p:blipFill>
            <p:spPr>
              <a:xfrm>
                <a:off x="5469039" y="1487536"/>
                <a:ext cx="109893" cy="109007"/>
              </a:xfrm>
              <a:prstGeom prst="rect">
                <a:avLst/>
              </a:prstGeom>
            </p:spPr>
          </p:pic>
        </p:grpSp>
        <p:grpSp>
          <p:nvGrpSpPr>
            <p:cNvPr id="26" name="object 26"/>
            <p:cNvGrpSpPr/>
            <p:nvPr/>
          </p:nvGrpSpPr>
          <p:grpSpPr>
            <a:xfrm>
              <a:off x="8281858" y="774633"/>
              <a:ext cx="1130300" cy="1013460"/>
              <a:chOff x="8281858" y="774633"/>
              <a:chExt cx="1130300" cy="1013460"/>
            </a:xfrm>
          </p:grpSpPr>
          <p:sp>
            <p:nvSpPr>
              <p:cNvPr id="27" name="object 27"/>
              <p:cNvSpPr/>
              <p:nvPr/>
            </p:nvSpPr>
            <p:spPr>
              <a:xfrm>
                <a:off x="8281848" y="774643"/>
                <a:ext cx="1130300" cy="1013460"/>
              </a:xfrm>
              <a:custGeom>
                <a:avLst/>
                <a:gdLst/>
                <a:ahLst/>
                <a:cxnLst/>
                <a:rect l="l" t="t" r="r" b="b"/>
                <a:pathLst>
                  <a:path w="1130300" h="1013460">
                    <a:moveTo>
                      <a:pt x="602411" y="542569"/>
                    </a:moveTo>
                    <a:lnTo>
                      <a:pt x="573493" y="521868"/>
                    </a:lnTo>
                    <a:lnTo>
                      <a:pt x="559866" y="505637"/>
                    </a:lnTo>
                    <a:lnTo>
                      <a:pt x="548373" y="494195"/>
                    </a:lnTo>
                    <a:lnTo>
                      <a:pt x="525843" y="487921"/>
                    </a:lnTo>
                    <a:lnTo>
                      <a:pt x="479107" y="487133"/>
                    </a:lnTo>
                    <a:lnTo>
                      <a:pt x="469252" y="487730"/>
                    </a:lnTo>
                    <a:lnTo>
                      <a:pt x="463524" y="489127"/>
                    </a:lnTo>
                    <a:lnTo>
                      <a:pt x="459333" y="491959"/>
                    </a:lnTo>
                    <a:lnTo>
                      <a:pt x="443865" y="506742"/>
                    </a:lnTo>
                    <a:lnTo>
                      <a:pt x="416344" y="534924"/>
                    </a:lnTo>
                    <a:lnTo>
                      <a:pt x="308457" y="639495"/>
                    </a:lnTo>
                    <a:lnTo>
                      <a:pt x="259930" y="687209"/>
                    </a:lnTo>
                    <a:lnTo>
                      <a:pt x="212750" y="734555"/>
                    </a:lnTo>
                    <a:lnTo>
                      <a:pt x="171488" y="777481"/>
                    </a:lnTo>
                    <a:lnTo>
                      <a:pt x="140703" y="811898"/>
                    </a:lnTo>
                    <a:lnTo>
                      <a:pt x="113042" y="877354"/>
                    </a:lnTo>
                    <a:lnTo>
                      <a:pt x="117208" y="918718"/>
                    </a:lnTo>
                    <a:lnTo>
                      <a:pt x="135369" y="956106"/>
                    </a:lnTo>
                    <a:lnTo>
                      <a:pt x="165442" y="987780"/>
                    </a:lnTo>
                    <a:lnTo>
                      <a:pt x="209143" y="1010945"/>
                    </a:lnTo>
                    <a:lnTo>
                      <a:pt x="251485" y="1013079"/>
                    </a:lnTo>
                    <a:lnTo>
                      <a:pt x="291896" y="999070"/>
                    </a:lnTo>
                    <a:lnTo>
                      <a:pt x="329780" y="973785"/>
                    </a:lnTo>
                    <a:lnTo>
                      <a:pt x="364566" y="942149"/>
                    </a:lnTo>
                    <a:lnTo>
                      <a:pt x="395668" y="909027"/>
                    </a:lnTo>
                    <a:lnTo>
                      <a:pt x="386638" y="895756"/>
                    </a:lnTo>
                    <a:lnTo>
                      <a:pt x="374802" y="880046"/>
                    </a:lnTo>
                    <a:lnTo>
                      <a:pt x="365125" y="857859"/>
                    </a:lnTo>
                    <a:lnTo>
                      <a:pt x="368223" y="797496"/>
                    </a:lnTo>
                    <a:lnTo>
                      <a:pt x="393611" y="764692"/>
                    </a:lnTo>
                    <a:lnTo>
                      <a:pt x="409740" y="751357"/>
                    </a:lnTo>
                    <a:lnTo>
                      <a:pt x="412508" y="724509"/>
                    </a:lnTo>
                    <a:lnTo>
                      <a:pt x="435025" y="681583"/>
                    </a:lnTo>
                    <a:lnTo>
                      <a:pt x="470598" y="658050"/>
                    </a:lnTo>
                    <a:lnTo>
                      <a:pt x="472973" y="654151"/>
                    </a:lnTo>
                    <a:lnTo>
                      <a:pt x="490804" y="610209"/>
                    </a:lnTo>
                    <a:lnTo>
                      <a:pt x="541528" y="576033"/>
                    </a:lnTo>
                    <a:lnTo>
                      <a:pt x="582498" y="570623"/>
                    </a:lnTo>
                    <a:lnTo>
                      <a:pt x="587400" y="561733"/>
                    </a:lnTo>
                    <a:lnTo>
                      <a:pt x="592086" y="554875"/>
                    </a:lnTo>
                    <a:lnTo>
                      <a:pt x="602411" y="542569"/>
                    </a:lnTo>
                    <a:close/>
                  </a:path>
                  <a:path w="1130300" h="1013460">
                    <a:moveTo>
                      <a:pt x="708304" y="473798"/>
                    </a:moveTo>
                    <a:lnTo>
                      <a:pt x="708228" y="438607"/>
                    </a:lnTo>
                    <a:lnTo>
                      <a:pt x="677773" y="399732"/>
                    </a:lnTo>
                    <a:lnTo>
                      <a:pt x="639191" y="364515"/>
                    </a:lnTo>
                    <a:lnTo>
                      <a:pt x="618578" y="342607"/>
                    </a:lnTo>
                    <a:lnTo>
                      <a:pt x="596938" y="331419"/>
                    </a:lnTo>
                    <a:lnTo>
                      <a:pt x="555282" y="328371"/>
                    </a:lnTo>
                    <a:lnTo>
                      <a:pt x="360438" y="327152"/>
                    </a:lnTo>
                    <a:lnTo>
                      <a:pt x="336550" y="308508"/>
                    </a:lnTo>
                    <a:lnTo>
                      <a:pt x="296494" y="269811"/>
                    </a:lnTo>
                    <a:lnTo>
                      <a:pt x="225856" y="197929"/>
                    </a:lnTo>
                    <a:lnTo>
                      <a:pt x="220446" y="191960"/>
                    </a:lnTo>
                    <a:lnTo>
                      <a:pt x="219202" y="190119"/>
                    </a:lnTo>
                    <a:lnTo>
                      <a:pt x="210489" y="186651"/>
                    </a:lnTo>
                    <a:lnTo>
                      <a:pt x="106146" y="293166"/>
                    </a:lnTo>
                    <a:lnTo>
                      <a:pt x="71247" y="328180"/>
                    </a:lnTo>
                    <a:lnTo>
                      <a:pt x="35928" y="362966"/>
                    </a:lnTo>
                    <a:lnTo>
                      <a:pt x="0" y="397548"/>
                    </a:lnTo>
                    <a:lnTo>
                      <a:pt x="24892" y="425348"/>
                    </a:lnTo>
                    <a:lnTo>
                      <a:pt x="58966" y="462356"/>
                    </a:lnTo>
                    <a:lnTo>
                      <a:pt x="98488" y="504278"/>
                    </a:lnTo>
                    <a:lnTo>
                      <a:pt x="139725" y="546862"/>
                    </a:lnTo>
                    <a:lnTo>
                      <a:pt x="178917" y="585800"/>
                    </a:lnTo>
                    <a:lnTo>
                      <a:pt x="212344" y="616839"/>
                    </a:lnTo>
                    <a:lnTo>
                      <a:pt x="236232" y="635673"/>
                    </a:lnTo>
                    <a:lnTo>
                      <a:pt x="335661" y="537946"/>
                    </a:lnTo>
                    <a:lnTo>
                      <a:pt x="382460" y="491236"/>
                    </a:lnTo>
                    <a:lnTo>
                      <a:pt x="412242" y="462407"/>
                    </a:lnTo>
                    <a:lnTo>
                      <a:pt x="433717" y="447306"/>
                    </a:lnTo>
                    <a:lnTo>
                      <a:pt x="455612" y="441744"/>
                    </a:lnTo>
                    <a:lnTo>
                      <a:pt x="486664" y="441566"/>
                    </a:lnTo>
                    <a:lnTo>
                      <a:pt x="535571" y="442595"/>
                    </a:lnTo>
                    <a:lnTo>
                      <a:pt x="570255" y="454139"/>
                    </a:lnTo>
                    <a:lnTo>
                      <a:pt x="595426" y="478929"/>
                    </a:lnTo>
                    <a:lnTo>
                      <a:pt x="621474" y="502754"/>
                    </a:lnTo>
                    <a:lnTo>
                      <a:pt x="658812" y="511390"/>
                    </a:lnTo>
                    <a:lnTo>
                      <a:pt x="688365" y="499859"/>
                    </a:lnTo>
                    <a:lnTo>
                      <a:pt x="708304" y="473798"/>
                    </a:lnTo>
                    <a:close/>
                  </a:path>
                  <a:path w="1130300" h="1013460">
                    <a:moveTo>
                      <a:pt x="768477" y="661212"/>
                    </a:moveTo>
                    <a:lnTo>
                      <a:pt x="757466" y="640194"/>
                    </a:lnTo>
                    <a:lnTo>
                      <a:pt x="741324" y="623417"/>
                    </a:lnTo>
                    <a:lnTo>
                      <a:pt x="726427" y="610222"/>
                    </a:lnTo>
                    <a:lnTo>
                      <a:pt x="713206" y="595896"/>
                    </a:lnTo>
                    <a:lnTo>
                      <a:pt x="696645" y="579945"/>
                    </a:lnTo>
                    <a:lnTo>
                      <a:pt x="675830" y="568820"/>
                    </a:lnTo>
                    <a:lnTo>
                      <a:pt x="649871" y="568972"/>
                    </a:lnTo>
                    <a:lnTo>
                      <a:pt x="623404" y="585952"/>
                    </a:lnTo>
                    <a:lnTo>
                      <a:pt x="616204" y="610108"/>
                    </a:lnTo>
                    <a:lnTo>
                      <a:pt x="619150" y="633742"/>
                    </a:lnTo>
                    <a:lnTo>
                      <a:pt x="623138" y="649109"/>
                    </a:lnTo>
                    <a:lnTo>
                      <a:pt x="608749" y="636308"/>
                    </a:lnTo>
                    <a:lnTo>
                      <a:pt x="590435" y="622198"/>
                    </a:lnTo>
                    <a:lnTo>
                      <a:pt x="567842" y="615086"/>
                    </a:lnTo>
                    <a:lnTo>
                      <a:pt x="540613" y="623290"/>
                    </a:lnTo>
                    <a:lnTo>
                      <a:pt x="533095" y="629335"/>
                    </a:lnTo>
                    <a:lnTo>
                      <a:pt x="526173" y="637971"/>
                    </a:lnTo>
                    <a:lnTo>
                      <a:pt x="521030" y="648893"/>
                    </a:lnTo>
                    <a:lnTo>
                      <a:pt x="518845" y="661835"/>
                    </a:lnTo>
                    <a:lnTo>
                      <a:pt x="520369" y="675132"/>
                    </a:lnTo>
                    <a:lnTo>
                      <a:pt x="524598" y="685952"/>
                    </a:lnTo>
                    <a:lnTo>
                      <a:pt x="535266" y="704735"/>
                    </a:lnTo>
                    <a:lnTo>
                      <a:pt x="514629" y="699579"/>
                    </a:lnTo>
                    <a:lnTo>
                      <a:pt x="465150" y="715378"/>
                    </a:lnTo>
                    <a:lnTo>
                      <a:pt x="454964" y="741718"/>
                    </a:lnTo>
                    <a:lnTo>
                      <a:pt x="455752" y="752830"/>
                    </a:lnTo>
                    <a:lnTo>
                      <a:pt x="470281" y="780986"/>
                    </a:lnTo>
                    <a:lnTo>
                      <a:pt x="473290" y="786422"/>
                    </a:lnTo>
                    <a:lnTo>
                      <a:pt x="447090" y="787273"/>
                    </a:lnTo>
                    <a:lnTo>
                      <a:pt x="425742" y="795058"/>
                    </a:lnTo>
                    <a:lnTo>
                      <a:pt x="411873" y="811136"/>
                    </a:lnTo>
                    <a:lnTo>
                      <a:pt x="408101" y="836815"/>
                    </a:lnTo>
                    <a:lnTo>
                      <a:pt x="413994" y="855408"/>
                    </a:lnTo>
                    <a:lnTo>
                      <a:pt x="426262" y="873340"/>
                    </a:lnTo>
                    <a:lnTo>
                      <a:pt x="453174" y="903312"/>
                    </a:lnTo>
                    <a:lnTo>
                      <a:pt x="493356" y="935088"/>
                    </a:lnTo>
                    <a:lnTo>
                      <a:pt x="523544" y="933983"/>
                    </a:lnTo>
                    <a:lnTo>
                      <a:pt x="543039" y="916825"/>
                    </a:lnTo>
                    <a:lnTo>
                      <a:pt x="551116" y="900455"/>
                    </a:lnTo>
                    <a:lnTo>
                      <a:pt x="552145" y="886599"/>
                    </a:lnTo>
                    <a:lnTo>
                      <a:pt x="549821" y="875474"/>
                    </a:lnTo>
                    <a:lnTo>
                      <a:pt x="545947" y="865251"/>
                    </a:lnTo>
                    <a:lnTo>
                      <a:pt x="542290" y="854100"/>
                    </a:lnTo>
                    <a:lnTo>
                      <a:pt x="560501" y="861542"/>
                    </a:lnTo>
                    <a:lnTo>
                      <a:pt x="578142" y="864946"/>
                    </a:lnTo>
                    <a:lnTo>
                      <a:pt x="595210" y="861847"/>
                    </a:lnTo>
                    <a:lnTo>
                      <a:pt x="611632" y="849769"/>
                    </a:lnTo>
                    <a:lnTo>
                      <a:pt x="622973" y="832535"/>
                    </a:lnTo>
                    <a:lnTo>
                      <a:pt x="624954" y="816648"/>
                    </a:lnTo>
                    <a:lnTo>
                      <a:pt x="620877" y="800227"/>
                    </a:lnTo>
                    <a:lnTo>
                      <a:pt x="614019" y="781469"/>
                    </a:lnTo>
                    <a:lnTo>
                      <a:pt x="632396" y="788492"/>
                    </a:lnTo>
                    <a:lnTo>
                      <a:pt x="649935" y="792467"/>
                    </a:lnTo>
                    <a:lnTo>
                      <a:pt x="667042" y="790244"/>
                    </a:lnTo>
                    <a:lnTo>
                      <a:pt x="684085" y="778687"/>
                    </a:lnTo>
                    <a:lnTo>
                      <a:pt x="695388" y="761682"/>
                    </a:lnTo>
                    <a:lnTo>
                      <a:pt x="697179" y="744994"/>
                    </a:lnTo>
                    <a:lnTo>
                      <a:pt x="693102" y="727849"/>
                    </a:lnTo>
                    <a:lnTo>
                      <a:pt x="686828" y="709447"/>
                    </a:lnTo>
                    <a:lnTo>
                      <a:pt x="712698" y="718159"/>
                    </a:lnTo>
                    <a:lnTo>
                      <a:pt x="736384" y="718502"/>
                    </a:lnTo>
                    <a:lnTo>
                      <a:pt x="755586" y="708736"/>
                    </a:lnTo>
                    <a:lnTo>
                      <a:pt x="767981" y="687120"/>
                    </a:lnTo>
                    <a:lnTo>
                      <a:pt x="768477" y="661212"/>
                    </a:lnTo>
                    <a:close/>
                  </a:path>
                  <a:path w="1130300" h="1013460">
                    <a:moveTo>
                      <a:pt x="1129779" y="251396"/>
                    </a:moveTo>
                    <a:lnTo>
                      <a:pt x="1123823" y="203314"/>
                    </a:lnTo>
                    <a:lnTo>
                      <a:pt x="1109446" y="151574"/>
                    </a:lnTo>
                    <a:lnTo>
                      <a:pt x="1085367" y="171234"/>
                    </a:lnTo>
                    <a:lnTo>
                      <a:pt x="1054849" y="200850"/>
                    </a:lnTo>
                    <a:lnTo>
                      <a:pt x="987450" y="269532"/>
                    </a:lnTo>
                    <a:lnTo>
                      <a:pt x="973429" y="282841"/>
                    </a:lnTo>
                    <a:lnTo>
                      <a:pt x="956919" y="294601"/>
                    </a:lnTo>
                    <a:lnTo>
                      <a:pt x="937183" y="302475"/>
                    </a:lnTo>
                    <a:lnTo>
                      <a:pt x="911860" y="304850"/>
                    </a:lnTo>
                    <a:lnTo>
                      <a:pt x="888822" y="300710"/>
                    </a:lnTo>
                    <a:lnTo>
                      <a:pt x="853109" y="280238"/>
                    </a:lnTo>
                    <a:lnTo>
                      <a:pt x="831545" y="247230"/>
                    </a:lnTo>
                    <a:lnTo>
                      <a:pt x="826490" y="225120"/>
                    </a:lnTo>
                    <a:lnTo>
                      <a:pt x="827532" y="200418"/>
                    </a:lnTo>
                    <a:lnTo>
                      <a:pt x="844918" y="161709"/>
                    </a:lnTo>
                    <a:lnTo>
                      <a:pt x="925207" y="80441"/>
                    </a:lnTo>
                    <a:lnTo>
                      <a:pt x="952817" y="53467"/>
                    </a:lnTo>
                    <a:lnTo>
                      <a:pt x="980681" y="27051"/>
                    </a:lnTo>
                    <a:lnTo>
                      <a:pt x="953947" y="11061"/>
                    </a:lnTo>
                    <a:lnTo>
                      <a:pt x="923950" y="2222"/>
                    </a:lnTo>
                    <a:lnTo>
                      <a:pt x="891590" y="0"/>
                    </a:lnTo>
                    <a:lnTo>
                      <a:pt x="857783" y="3835"/>
                    </a:lnTo>
                    <a:lnTo>
                      <a:pt x="789419" y="27520"/>
                    </a:lnTo>
                    <a:lnTo>
                      <a:pt x="726071" y="68922"/>
                    </a:lnTo>
                    <a:lnTo>
                      <a:pt x="674954" y="123634"/>
                    </a:lnTo>
                    <a:lnTo>
                      <a:pt x="643293" y="187299"/>
                    </a:lnTo>
                    <a:lnTo>
                      <a:pt x="637006" y="221119"/>
                    </a:lnTo>
                    <a:lnTo>
                      <a:pt x="638289" y="255536"/>
                    </a:lnTo>
                    <a:lnTo>
                      <a:pt x="667181" y="323977"/>
                    </a:lnTo>
                    <a:lnTo>
                      <a:pt x="696595" y="356908"/>
                    </a:lnTo>
                    <a:lnTo>
                      <a:pt x="719416" y="375475"/>
                    </a:lnTo>
                    <a:lnTo>
                      <a:pt x="726948" y="382498"/>
                    </a:lnTo>
                    <a:lnTo>
                      <a:pt x="750900" y="419506"/>
                    </a:lnTo>
                    <a:lnTo>
                      <a:pt x="756373" y="459625"/>
                    </a:lnTo>
                    <a:lnTo>
                      <a:pt x="744270" y="500062"/>
                    </a:lnTo>
                    <a:lnTo>
                      <a:pt x="715505" y="538010"/>
                    </a:lnTo>
                    <a:lnTo>
                      <a:pt x="724090" y="543737"/>
                    </a:lnTo>
                    <a:lnTo>
                      <a:pt x="729881" y="548982"/>
                    </a:lnTo>
                    <a:lnTo>
                      <a:pt x="734809" y="555078"/>
                    </a:lnTo>
                    <a:lnTo>
                      <a:pt x="740778" y="563333"/>
                    </a:lnTo>
                    <a:lnTo>
                      <a:pt x="764946" y="544207"/>
                    </a:lnTo>
                    <a:lnTo>
                      <a:pt x="789762" y="517842"/>
                    </a:lnTo>
                    <a:lnTo>
                      <a:pt x="812965" y="494715"/>
                    </a:lnTo>
                    <a:lnTo>
                      <a:pt x="832345" y="485279"/>
                    </a:lnTo>
                    <a:lnTo>
                      <a:pt x="884072" y="485228"/>
                    </a:lnTo>
                    <a:lnTo>
                      <a:pt x="932205" y="479437"/>
                    </a:lnTo>
                    <a:lnTo>
                      <a:pt x="976249" y="468096"/>
                    </a:lnTo>
                    <a:lnTo>
                      <a:pt x="1015733" y="451446"/>
                    </a:lnTo>
                    <a:lnTo>
                      <a:pt x="1050163" y="429679"/>
                    </a:lnTo>
                    <a:lnTo>
                      <a:pt x="1079068" y="402996"/>
                    </a:lnTo>
                    <a:lnTo>
                      <a:pt x="1101966" y="371627"/>
                    </a:lnTo>
                    <a:lnTo>
                      <a:pt x="1118362" y="335762"/>
                    </a:lnTo>
                    <a:lnTo>
                      <a:pt x="1127798" y="295617"/>
                    </a:lnTo>
                    <a:lnTo>
                      <a:pt x="1129779" y="251396"/>
                    </a:lnTo>
                    <a:close/>
                  </a:path>
                </a:pathLst>
              </a:custGeom>
              <a:solidFill>
                <a:srgbClr val="000000"/>
              </a:solidFill>
            </p:spPr>
            <p:txBody>
              <a:bodyPr wrap="square" lIns="0" tIns="0" rIns="0" bIns="0" rtlCol="0"/>
              <a:lstStyle/>
              <a:p>
                <a:endParaRPr/>
              </a:p>
            </p:txBody>
          </p:sp>
          <p:pic>
            <p:nvPicPr>
              <p:cNvPr id="28" name="object 28"/>
              <p:cNvPicPr/>
              <p:nvPr/>
            </p:nvPicPr>
            <p:blipFill>
              <a:blip r:embed="rId4" cstate="print"/>
              <a:stretch>
                <a:fillRect/>
              </a:stretch>
            </p:blipFill>
            <p:spPr>
              <a:xfrm>
                <a:off x="8877286" y="1159419"/>
                <a:ext cx="106857" cy="111318"/>
              </a:xfrm>
              <a:prstGeom prst="rect">
                <a:avLst/>
              </a:prstGeom>
            </p:spPr>
          </p:pic>
        </p:grp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DD2B1C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561</Words>
  <Application>Microsoft Office PowerPoint</Application>
  <PresentationFormat>Custom</PresentationFormat>
  <Paragraphs>70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PowerPoint Presentation</vt:lpstr>
      <vt:lpstr>REVISION CARDS - THE SIX Rs - REDUCE, RECYCLE, REUSE V.Ryan © 2021 World Association of Technology Teachers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SIXRS1.cdr</dc:title>
  <dc:creator>BY V.RYAN</dc:creator>
  <cp:keywords>THE SIX Rs</cp:keywords>
  <cp:lastModifiedBy>Vincent RYan</cp:lastModifiedBy>
  <cp:revision>1</cp:revision>
  <dcterms:created xsi:type="dcterms:W3CDTF">2021-02-18T20:01:31Z</dcterms:created>
  <dcterms:modified xsi:type="dcterms:W3CDTF">2021-02-18T20:02:11Z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2021-02-18T00:00:00Z</vt:filetime>
  </property>
  <property fmtid="{D5CDD505-2E9C-101B-9397-08002B2CF9AE}" pid="3" name="Creator">
    <vt:lpwstr>CorelDRAW 2017</vt:lpwstr>
  </property>
  <property fmtid="{D5CDD505-2E9C-101B-9397-08002B2CF9AE}" pid="4" name="LastSaved">
    <vt:filetime>2021-02-18T00:00:00Z</vt:filetime>
  </property>
</Properties>
</file>