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technologystudent.com/designpro/drawdex.htm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technologystudent.com/forcmom/mechad1.html" TargetMode="External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designpro/drawdex.htm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hyperlink" Target="https://technologystudent.com/forcmom/mechad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2373" y="104632"/>
            <a:ext cx="6555105" cy="455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600" b="1" u="sng" spc="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STATIC</a:t>
            </a:r>
            <a:r>
              <a:rPr sz="1600" b="1" u="sng" spc="10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sz="1600" b="1" u="sng" spc="18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DYNAMIC</a:t>
            </a:r>
            <a:r>
              <a:rPr sz="1600" b="1" u="sng" spc="18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LOADS</a:t>
            </a:r>
            <a:r>
              <a:rPr sz="1600" b="1" u="sng" spc="1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sz="1600" b="1" u="sng" spc="18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MECHANICAL</a:t>
            </a:r>
            <a:r>
              <a:rPr sz="1600" b="1" u="sng" spc="7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ADVANTAGE</a:t>
            </a:r>
            <a:endParaRPr sz="1600">
              <a:latin typeface="Arial"/>
              <a:cs typeface="Arial"/>
            </a:endParaRPr>
          </a:p>
          <a:p>
            <a:pPr marL="372745">
              <a:lnSpc>
                <a:spcPct val="100000"/>
              </a:lnSpc>
              <a:spcBef>
                <a:spcPts val="805"/>
              </a:spcBef>
              <a:tabLst>
                <a:tab pos="2388870" algn="l"/>
                <a:tab pos="4271010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9557" y="1205442"/>
            <a:ext cx="71647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why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roof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house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example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‘static’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load.</a:t>
            </a:r>
            <a:r>
              <a:rPr sz="1400" spc="3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71037" y="2342955"/>
            <a:ext cx="63500" cy="13017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r>
              <a:rPr sz="750" spc="-5" dirty="0">
                <a:solidFill>
                  <a:srgbClr val="E41346"/>
                </a:solidFill>
                <a:latin typeface="Arial"/>
                <a:cs typeface="Arial"/>
              </a:rPr>
              <a:t>B</a:t>
            </a:r>
            <a:endParaRPr sz="7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34356" y="2342955"/>
            <a:ext cx="47625" cy="13017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r>
              <a:rPr sz="750" spc="-5" dirty="0">
                <a:solidFill>
                  <a:srgbClr val="E41346"/>
                </a:solidFill>
                <a:latin typeface="Arial"/>
                <a:cs typeface="Arial"/>
              </a:rPr>
              <a:t>y</a:t>
            </a:r>
            <a:endParaRPr sz="7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76480" y="2334053"/>
            <a:ext cx="93980" cy="139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50" spc="-5" dirty="0">
                <a:solidFill>
                  <a:srgbClr val="E41346"/>
                </a:solidFill>
                <a:latin typeface="Arial"/>
                <a:cs typeface="Arial"/>
              </a:rPr>
              <a:t>R</a:t>
            </a:r>
            <a:endParaRPr sz="7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08214" y="2342955"/>
            <a:ext cx="81280" cy="13017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r>
              <a:rPr sz="750" spc="-65" dirty="0">
                <a:solidFill>
                  <a:srgbClr val="E41346"/>
                </a:solidFill>
                <a:latin typeface="Arial"/>
                <a:cs typeface="Arial"/>
              </a:rPr>
              <a:t>V.</a:t>
            </a:r>
            <a:endParaRPr sz="7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57721" y="2342955"/>
            <a:ext cx="47625" cy="13017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r>
              <a:rPr sz="750" spc="-5" dirty="0">
                <a:solidFill>
                  <a:srgbClr val="E41346"/>
                </a:solidFill>
                <a:latin typeface="Arial"/>
                <a:cs typeface="Arial"/>
              </a:rPr>
              <a:t>y</a:t>
            </a:r>
            <a:endParaRPr sz="7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05187" y="2342955"/>
            <a:ext cx="106045" cy="13017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r>
              <a:rPr sz="750" spc="-25" dirty="0">
                <a:solidFill>
                  <a:srgbClr val="E41346"/>
                </a:solidFill>
                <a:latin typeface="Arial"/>
                <a:cs typeface="Arial"/>
              </a:rPr>
              <a:t>an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908538" y="1683404"/>
            <a:ext cx="2646680" cy="2992755"/>
            <a:chOff x="908538" y="1683404"/>
            <a:chExt cx="2646680" cy="2992755"/>
          </a:xfrm>
        </p:grpSpPr>
        <p:sp>
          <p:nvSpPr>
            <p:cNvPr id="11" name="object 11"/>
            <p:cNvSpPr/>
            <p:nvPr/>
          </p:nvSpPr>
          <p:spPr>
            <a:xfrm>
              <a:off x="1034902" y="3820046"/>
              <a:ext cx="887094" cy="854710"/>
            </a:xfrm>
            <a:custGeom>
              <a:avLst/>
              <a:gdLst/>
              <a:ahLst/>
              <a:cxnLst/>
              <a:rect l="l" t="t" r="r" b="b"/>
              <a:pathLst>
                <a:path w="887094" h="854710">
                  <a:moveTo>
                    <a:pt x="886955" y="0"/>
                  </a:moveTo>
                  <a:lnTo>
                    <a:pt x="0" y="0"/>
                  </a:lnTo>
                  <a:lnTo>
                    <a:pt x="0" y="854113"/>
                  </a:lnTo>
                  <a:lnTo>
                    <a:pt x="886955" y="854113"/>
                  </a:lnTo>
                  <a:lnTo>
                    <a:pt x="886955" y="0"/>
                  </a:lnTo>
                  <a:close/>
                </a:path>
              </a:pathLst>
            </a:custGeom>
            <a:solidFill>
              <a:srgbClr val="A059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34902" y="3820046"/>
              <a:ext cx="887094" cy="854710"/>
            </a:xfrm>
            <a:custGeom>
              <a:avLst/>
              <a:gdLst/>
              <a:ahLst/>
              <a:cxnLst/>
              <a:rect l="l" t="t" r="r" b="b"/>
              <a:pathLst>
                <a:path w="887094" h="854710">
                  <a:moveTo>
                    <a:pt x="0" y="0"/>
                  </a:moveTo>
                  <a:lnTo>
                    <a:pt x="886955" y="0"/>
                  </a:lnTo>
                  <a:lnTo>
                    <a:pt x="886955" y="854113"/>
                  </a:lnTo>
                  <a:lnTo>
                    <a:pt x="0" y="8541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79481" y="2760746"/>
              <a:ext cx="2508885" cy="1913889"/>
            </a:xfrm>
            <a:custGeom>
              <a:avLst/>
              <a:gdLst/>
              <a:ahLst/>
              <a:cxnLst/>
              <a:rect l="l" t="t" r="r" b="b"/>
              <a:pathLst>
                <a:path w="2508885" h="1913889">
                  <a:moveTo>
                    <a:pt x="0" y="0"/>
                  </a:moveTo>
                  <a:lnTo>
                    <a:pt x="2508402" y="0"/>
                  </a:lnTo>
                  <a:lnTo>
                    <a:pt x="2508402" y="1913813"/>
                  </a:lnTo>
                  <a:lnTo>
                    <a:pt x="0" y="19138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11713" y="1922938"/>
              <a:ext cx="2640330" cy="838835"/>
            </a:xfrm>
            <a:custGeom>
              <a:avLst/>
              <a:gdLst/>
              <a:ahLst/>
              <a:cxnLst/>
              <a:rect l="l" t="t" r="r" b="b"/>
              <a:pathLst>
                <a:path w="2640329" h="838835">
                  <a:moveTo>
                    <a:pt x="2513050" y="0"/>
                  </a:moveTo>
                  <a:lnTo>
                    <a:pt x="156044" y="0"/>
                  </a:lnTo>
                  <a:lnTo>
                    <a:pt x="0" y="838326"/>
                  </a:lnTo>
                  <a:lnTo>
                    <a:pt x="2639809" y="838809"/>
                  </a:lnTo>
                  <a:lnTo>
                    <a:pt x="251305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11713" y="1922938"/>
              <a:ext cx="2640330" cy="838835"/>
            </a:xfrm>
            <a:custGeom>
              <a:avLst/>
              <a:gdLst/>
              <a:ahLst/>
              <a:cxnLst/>
              <a:rect l="l" t="t" r="r" b="b"/>
              <a:pathLst>
                <a:path w="2640329" h="838835">
                  <a:moveTo>
                    <a:pt x="0" y="838326"/>
                  </a:moveTo>
                  <a:lnTo>
                    <a:pt x="2639809" y="838809"/>
                  </a:lnTo>
                  <a:lnTo>
                    <a:pt x="2513050" y="0"/>
                  </a:lnTo>
                  <a:lnTo>
                    <a:pt x="156044" y="0"/>
                  </a:lnTo>
                  <a:lnTo>
                    <a:pt x="0" y="838326"/>
                  </a:lnTo>
                  <a:close/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42114" y="1922943"/>
              <a:ext cx="120014" cy="139700"/>
            </a:xfrm>
            <a:custGeom>
              <a:avLst/>
              <a:gdLst/>
              <a:ahLst/>
              <a:cxnLst/>
              <a:rect l="l" t="t" r="r" b="b"/>
              <a:pathLst>
                <a:path w="120015" h="139700">
                  <a:moveTo>
                    <a:pt x="119913" y="0"/>
                  </a:moveTo>
                  <a:lnTo>
                    <a:pt x="25641" y="0"/>
                  </a:lnTo>
                  <a:lnTo>
                    <a:pt x="0" y="139611"/>
                  </a:lnTo>
                  <a:lnTo>
                    <a:pt x="119913" y="139611"/>
                  </a:lnTo>
                  <a:lnTo>
                    <a:pt x="119913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042114" y="1922943"/>
              <a:ext cx="120014" cy="139700"/>
            </a:xfrm>
            <a:custGeom>
              <a:avLst/>
              <a:gdLst/>
              <a:ahLst/>
              <a:cxnLst/>
              <a:rect l="l" t="t" r="r" b="b"/>
              <a:pathLst>
                <a:path w="120015" h="139700">
                  <a:moveTo>
                    <a:pt x="25641" y="0"/>
                  </a:moveTo>
                  <a:lnTo>
                    <a:pt x="119913" y="0"/>
                  </a:lnTo>
                  <a:lnTo>
                    <a:pt x="119913" y="139611"/>
                  </a:lnTo>
                  <a:lnTo>
                    <a:pt x="0" y="139611"/>
                  </a:lnTo>
                  <a:lnTo>
                    <a:pt x="25641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162033" y="1922943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162033" y="1922943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256313" y="1922943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256313" y="1922943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350594" y="1922943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350594" y="1922943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444873" y="1922943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444873" y="1922943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539154" y="1922943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539154" y="1922943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633434" y="1922943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633434" y="1922943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727715" y="1922943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727715" y="1922943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821996" y="1922943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821996" y="1922943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916276" y="1922943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72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72" y="139611"/>
                  </a:lnTo>
                  <a:lnTo>
                    <a:pt x="9427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916276" y="1922943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72" y="0"/>
                  </a:lnTo>
                  <a:lnTo>
                    <a:pt x="94272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010553" y="1922943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010553" y="1922943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104833" y="1922943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104833" y="1922943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199114" y="1922943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199114" y="1922943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293393" y="1922943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293393" y="1922943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387674" y="1922943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387674" y="1922943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481954" y="1922943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481954" y="1922943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576235" y="1922943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576235" y="1922943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670516" y="1922943"/>
              <a:ext cx="89535" cy="139700"/>
            </a:xfrm>
            <a:custGeom>
              <a:avLst/>
              <a:gdLst/>
              <a:ahLst/>
              <a:cxnLst/>
              <a:rect l="l" t="t" r="r" b="b"/>
              <a:pathLst>
                <a:path w="89535" h="139700">
                  <a:moveTo>
                    <a:pt x="0" y="139611"/>
                  </a:moveTo>
                  <a:lnTo>
                    <a:pt x="89026" y="139611"/>
                  </a:lnTo>
                  <a:lnTo>
                    <a:pt x="89026" y="0"/>
                  </a:lnTo>
                  <a:lnTo>
                    <a:pt x="0" y="0"/>
                  </a:lnTo>
                  <a:lnTo>
                    <a:pt x="0" y="139611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670516" y="1922943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022344" y="1922943"/>
              <a:ext cx="25400" cy="139700"/>
            </a:xfrm>
            <a:custGeom>
              <a:avLst/>
              <a:gdLst/>
              <a:ahLst/>
              <a:cxnLst/>
              <a:rect l="l" t="t" r="r" b="b"/>
              <a:pathLst>
                <a:path w="25400" h="139700">
                  <a:moveTo>
                    <a:pt x="0" y="139611"/>
                  </a:moveTo>
                  <a:lnTo>
                    <a:pt x="25293" y="139611"/>
                  </a:lnTo>
                  <a:lnTo>
                    <a:pt x="25293" y="0"/>
                  </a:lnTo>
                  <a:lnTo>
                    <a:pt x="0" y="0"/>
                  </a:lnTo>
                  <a:lnTo>
                    <a:pt x="0" y="139611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2953353" y="1922943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3047634" y="1922943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3047634" y="1922943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3141913" y="1922943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141913" y="1922943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3236194" y="1922943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3236194" y="1922943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3330474" y="1922943"/>
              <a:ext cx="113664" cy="139700"/>
            </a:xfrm>
            <a:custGeom>
              <a:avLst/>
              <a:gdLst/>
              <a:ahLst/>
              <a:cxnLst/>
              <a:rect l="l" t="t" r="r" b="b"/>
              <a:pathLst>
                <a:path w="11366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113080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3330474" y="1922943"/>
              <a:ext cx="113664" cy="139700"/>
            </a:xfrm>
            <a:custGeom>
              <a:avLst/>
              <a:gdLst/>
              <a:ahLst/>
              <a:cxnLst/>
              <a:rect l="l" t="t" r="r" b="b"/>
              <a:pathLst>
                <a:path w="113664" h="139700">
                  <a:moveTo>
                    <a:pt x="0" y="0"/>
                  </a:moveTo>
                  <a:lnTo>
                    <a:pt x="94284" y="0"/>
                  </a:lnTo>
                  <a:lnTo>
                    <a:pt x="113080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015596" y="2062558"/>
              <a:ext cx="89535" cy="139700"/>
            </a:xfrm>
            <a:custGeom>
              <a:avLst/>
              <a:gdLst/>
              <a:ahLst/>
              <a:cxnLst/>
              <a:rect l="l" t="t" r="r" b="b"/>
              <a:pathLst>
                <a:path w="89534" h="139700">
                  <a:moveTo>
                    <a:pt x="88950" y="0"/>
                  </a:moveTo>
                  <a:lnTo>
                    <a:pt x="26657" y="0"/>
                  </a:lnTo>
                  <a:lnTo>
                    <a:pt x="0" y="139611"/>
                  </a:lnTo>
                  <a:lnTo>
                    <a:pt x="88950" y="139611"/>
                  </a:lnTo>
                  <a:lnTo>
                    <a:pt x="8895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015596" y="2062558"/>
              <a:ext cx="89535" cy="139700"/>
            </a:xfrm>
            <a:custGeom>
              <a:avLst/>
              <a:gdLst/>
              <a:ahLst/>
              <a:cxnLst/>
              <a:rect l="l" t="t" r="r" b="b"/>
              <a:pathLst>
                <a:path w="89534" h="139700">
                  <a:moveTo>
                    <a:pt x="26657" y="0"/>
                  </a:moveTo>
                  <a:lnTo>
                    <a:pt x="88950" y="0"/>
                  </a:lnTo>
                  <a:lnTo>
                    <a:pt x="88950" y="139611"/>
                  </a:lnTo>
                  <a:lnTo>
                    <a:pt x="0" y="139611"/>
                  </a:lnTo>
                  <a:lnTo>
                    <a:pt x="2665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104548" y="2062558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94272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72" y="139611"/>
                  </a:lnTo>
                  <a:lnTo>
                    <a:pt x="9427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104548" y="2062558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0" y="0"/>
                  </a:moveTo>
                  <a:lnTo>
                    <a:pt x="94272" y="0"/>
                  </a:lnTo>
                  <a:lnTo>
                    <a:pt x="94272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198825" y="2062558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1198825" y="2062558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1293105" y="2062558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1293105" y="2062558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1387386" y="2062558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1387386" y="2062558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1481665" y="2062558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1481665" y="2062558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575946" y="2062558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575946" y="2062558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1670227" y="2062558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1670227" y="2062558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764507" y="2062558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1764507" y="2062558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1858788" y="2062558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1858788" y="2062558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1953068" y="2062558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72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72" y="139611"/>
                  </a:lnTo>
                  <a:lnTo>
                    <a:pt x="9427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1953068" y="2062558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72" y="0"/>
                  </a:lnTo>
                  <a:lnTo>
                    <a:pt x="94272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2047345" y="2062558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047345" y="2062558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141625" y="2062558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2141625" y="2062558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2235906" y="2062558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2235906" y="2062558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2330185" y="2062558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2330185" y="2062558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2424466" y="2062558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2424466" y="2062558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2518747" y="2062558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2518747" y="2062558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2613027" y="2062558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2613027" y="2062558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2707297" y="206256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41059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41059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2707308" y="2062558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2801588" y="2103622"/>
              <a:ext cx="94615" cy="99060"/>
            </a:xfrm>
            <a:custGeom>
              <a:avLst/>
              <a:gdLst/>
              <a:ahLst/>
              <a:cxnLst/>
              <a:rect l="l" t="t" r="r" b="b"/>
              <a:pathLst>
                <a:path w="94614" h="99060">
                  <a:moveTo>
                    <a:pt x="0" y="98546"/>
                  </a:moveTo>
                  <a:lnTo>
                    <a:pt x="94272" y="98546"/>
                  </a:lnTo>
                  <a:lnTo>
                    <a:pt x="94272" y="0"/>
                  </a:lnTo>
                  <a:lnTo>
                    <a:pt x="0" y="0"/>
                  </a:lnTo>
                  <a:lnTo>
                    <a:pt x="0" y="98546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2801588" y="2062558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72" y="0"/>
                  </a:lnTo>
                  <a:lnTo>
                    <a:pt x="94272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2895865" y="2103622"/>
              <a:ext cx="94615" cy="99060"/>
            </a:xfrm>
            <a:custGeom>
              <a:avLst/>
              <a:gdLst/>
              <a:ahLst/>
              <a:cxnLst/>
              <a:rect l="l" t="t" r="r" b="b"/>
              <a:pathLst>
                <a:path w="94614" h="99060">
                  <a:moveTo>
                    <a:pt x="0" y="98546"/>
                  </a:moveTo>
                  <a:lnTo>
                    <a:pt x="94284" y="98546"/>
                  </a:lnTo>
                  <a:lnTo>
                    <a:pt x="94284" y="0"/>
                  </a:lnTo>
                  <a:lnTo>
                    <a:pt x="0" y="0"/>
                  </a:lnTo>
                  <a:lnTo>
                    <a:pt x="0" y="98546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2895865" y="2062558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2990138" y="206256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41059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41059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2990145" y="2062558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3084426" y="2062558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3084426" y="2062558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3178705" y="2062558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3178705" y="2062558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3272986" y="2062558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3272986" y="2062558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3367814" y="2062558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77228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77228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3367814" y="2062558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77228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991720" y="2202170"/>
              <a:ext cx="55880" cy="139700"/>
            </a:xfrm>
            <a:custGeom>
              <a:avLst/>
              <a:gdLst/>
              <a:ahLst/>
              <a:cxnLst/>
              <a:rect l="l" t="t" r="r" b="b"/>
              <a:pathLst>
                <a:path w="55880" h="139700">
                  <a:moveTo>
                    <a:pt x="55346" y="0"/>
                  </a:moveTo>
                  <a:lnTo>
                    <a:pt x="24739" y="0"/>
                  </a:lnTo>
                  <a:lnTo>
                    <a:pt x="0" y="139611"/>
                  </a:lnTo>
                  <a:lnTo>
                    <a:pt x="55346" y="139611"/>
                  </a:lnTo>
                  <a:lnTo>
                    <a:pt x="55346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991720" y="2202170"/>
              <a:ext cx="55880" cy="139700"/>
            </a:xfrm>
            <a:custGeom>
              <a:avLst/>
              <a:gdLst/>
              <a:ahLst/>
              <a:cxnLst/>
              <a:rect l="l" t="t" r="r" b="b"/>
              <a:pathLst>
                <a:path w="55880" h="139700">
                  <a:moveTo>
                    <a:pt x="24739" y="0"/>
                  </a:moveTo>
                  <a:lnTo>
                    <a:pt x="55346" y="0"/>
                  </a:lnTo>
                  <a:lnTo>
                    <a:pt x="55346" y="139611"/>
                  </a:lnTo>
                  <a:lnTo>
                    <a:pt x="0" y="139611"/>
                  </a:lnTo>
                  <a:lnTo>
                    <a:pt x="2473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1047060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1047060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1141340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94272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72" y="139611"/>
                  </a:lnTo>
                  <a:lnTo>
                    <a:pt x="9427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1141340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0" y="0"/>
                  </a:moveTo>
                  <a:lnTo>
                    <a:pt x="94272" y="0"/>
                  </a:lnTo>
                  <a:lnTo>
                    <a:pt x="94272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1235617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1235617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1329896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1329896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1424177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1424177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1518458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1518458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1612738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1612738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1707019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1707019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1801299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1801299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1895580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1895580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1989860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72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72" y="139611"/>
                  </a:lnTo>
                  <a:lnTo>
                    <a:pt x="9427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1989860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72" y="0"/>
                  </a:lnTo>
                  <a:lnTo>
                    <a:pt x="94272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2084137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2084137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2178417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2178417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2272698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2272698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2366978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2366978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2461258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2461258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2555539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2555539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2649819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2649819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2744100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2744100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2838380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72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72" y="139611"/>
                  </a:lnTo>
                  <a:lnTo>
                    <a:pt x="9427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2838380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72" y="0"/>
                  </a:lnTo>
                  <a:lnTo>
                    <a:pt x="94272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2932657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2932657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3026936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3026936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3121218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3121218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3215499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3215499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3405808" y="2202959"/>
              <a:ext cx="81280" cy="139700"/>
            </a:xfrm>
            <a:custGeom>
              <a:avLst/>
              <a:gdLst/>
              <a:ahLst/>
              <a:cxnLst/>
              <a:rect l="l" t="t" r="r" b="b"/>
              <a:pathLst>
                <a:path w="81279" h="139700">
                  <a:moveTo>
                    <a:pt x="58293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80860" y="139611"/>
                  </a:lnTo>
                  <a:lnTo>
                    <a:pt x="58293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3405808" y="2202959"/>
              <a:ext cx="81280" cy="139700"/>
            </a:xfrm>
            <a:custGeom>
              <a:avLst/>
              <a:gdLst/>
              <a:ahLst/>
              <a:cxnLst/>
              <a:rect l="l" t="t" r="r" b="b"/>
              <a:pathLst>
                <a:path w="81279" h="139700">
                  <a:moveTo>
                    <a:pt x="0" y="0"/>
                  </a:moveTo>
                  <a:lnTo>
                    <a:pt x="58293" y="0"/>
                  </a:lnTo>
                  <a:lnTo>
                    <a:pt x="80860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3310981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3310981" y="2202170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965655" y="2341785"/>
              <a:ext cx="127000" cy="139700"/>
            </a:xfrm>
            <a:custGeom>
              <a:avLst/>
              <a:gdLst/>
              <a:ahLst/>
              <a:cxnLst/>
              <a:rect l="l" t="t" r="r" b="b"/>
              <a:pathLst>
                <a:path w="127000" h="139700">
                  <a:moveTo>
                    <a:pt x="126403" y="0"/>
                  </a:moveTo>
                  <a:lnTo>
                    <a:pt x="26619" y="0"/>
                  </a:lnTo>
                  <a:lnTo>
                    <a:pt x="0" y="139611"/>
                  </a:lnTo>
                  <a:lnTo>
                    <a:pt x="126403" y="139611"/>
                  </a:lnTo>
                  <a:lnTo>
                    <a:pt x="126403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965655" y="2341785"/>
              <a:ext cx="127000" cy="139700"/>
            </a:xfrm>
            <a:custGeom>
              <a:avLst/>
              <a:gdLst/>
              <a:ahLst/>
              <a:cxnLst/>
              <a:rect l="l" t="t" r="r" b="b"/>
              <a:pathLst>
                <a:path w="127000" h="139700">
                  <a:moveTo>
                    <a:pt x="26619" y="0"/>
                  </a:moveTo>
                  <a:lnTo>
                    <a:pt x="126403" y="0"/>
                  </a:lnTo>
                  <a:lnTo>
                    <a:pt x="126403" y="139611"/>
                  </a:lnTo>
                  <a:lnTo>
                    <a:pt x="0" y="139611"/>
                  </a:lnTo>
                  <a:lnTo>
                    <a:pt x="2661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092064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092064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186343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1186343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1280624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280624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374904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94272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72" y="139611"/>
                  </a:lnTo>
                  <a:lnTo>
                    <a:pt x="9427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374904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0" y="0"/>
                  </a:moveTo>
                  <a:lnTo>
                    <a:pt x="94272" y="0"/>
                  </a:lnTo>
                  <a:lnTo>
                    <a:pt x="94272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469181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469181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563461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563461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1657742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1657742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1752023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1752023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1846303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1846303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1940584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1940584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2034863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2034863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2129144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2129144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2223424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72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72" y="139611"/>
                  </a:lnTo>
                  <a:lnTo>
                    <a:pt x="9427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2223424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72" y="0"/>
                  </a:lnTo>
                  <a:lnTo>
                    <a:pt x="94272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2317701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2317701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2411981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2411981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2506262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2506262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2600542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2600542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2694823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2694823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2789104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2789104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2883383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9" name="object 209"/>
            <p:cNvSpPr/>
            <p:nvPr/>
          </p:nvSpPr>
          <p:spPr>
            <a:xfrm>
              <a:off x="2883383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2977664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2977664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3071944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72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72" y="139611"/>
                  </a:lnTo>
                  <a:lnTo>
                    <a:pt x="9427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3071944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72" y="0"/>
                  </a:lnTo>
                  <a:lnTo>
                    <a:pt x="94272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3166221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3166221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3450427" y="2342574"/>
              <a:ext cx="57150" cy="140970"/>
            </a:xfrm>
            <a:custGeom>
              <a:avLst/>
              <a:gdLst/>
              <a:ahLst/>
              <a:cxnLst/>
              <a:rect l="l" t="t" r="r" b="b"/>
              <a:pathLst>
                <a:path w="57150" h="140969">
                  <a:moveTo>
                    <a:pt x="35382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57086" y="140576"/>
                  </a:lnTo>
                  <a:lnTo>
                    <a:pt x="3538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3450427" y="2342574"/>
              <a:ext cx="57150" cy="140970"/>
            </a:xfrm>
            <a:custGeom>
              <a:avLst/>
              <a:gdLst/>
              <a:ahLst/>
              <a:cxnLst/>
              <a:rect l="l" t="t" r="r" b="b"/>
              <a:pathLst>
                <a:path w="57150" h="140969">
                  <a:moveTo>
                    <a:pt x="0" y="0"/>
                  </a:moveTo>
                  <a:lnTo>
                    <a:pt x="35382" y="0"/>
                  </a:lnTo>
                  <a:lnTo>
                    <a:pt x="57086" y="140576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3261704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3261704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1027396" y="2341418"/>
              <a:ext cx="0" cy="139700"/>
            </a:xfrm>
            <a:custGeom>
              <a:avLst/>
              <a:gdLst/>
              <a:ahLst/>
              <a:cxnLst/>
              <a:rect l="l" t="t" r="r" b="b"/>
              <a:pathLst>
                <a:path h="139700">
                  <a:moveTo>
                    <a:pt x="0" y="0"/>
                  </a:moveTo>
                  <a:lnTo>
                    <a:pt x="0" y="139395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3355826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3355826" y="2341785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940254" y="2481861"/>
              <a:ext cx="115570" cy="139700"/>
            </a:xfrm>
            <a:custGeom>
              <a:avLst/>
              <a:gdLst/>
              <a:ahLst/>
              <a:cxnLst/>
              <a:rect l="l" t="t" r="r" b="b"/>
              <a:pathLst>
                <a:path w="115569" h="139700">
                  <a:moveTo>
                    <a:pt x="115087" y="0"/>
                  </a:moveTo>
                  <a:lnTo>
                    <a:pt x="26136" y="0"/>
                  </a:lnTo>
                  <a:lnTo>
                    <a:pt x="0" y="139611"/>
                  </a:lnTo>
                  <a:lnTo>
                    <a:pt x="115087" y="139611"/>
                  </a:lnTo>
                  <a:lnTo>
                    <a:pt x="115087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940254" y="2481861"/>
              <a:ext cx="115570" cy="139700"/>
            </a:xfrm>
            <a:custGeom>
              <a:avLst/>
              <a:gdLst/>
              <a:ahLst/>
              <a:cxnLst/>
              <a:rect l="l" t="t" r="r" b="b"/>
              <a:pathLst>
                <a:path w="115569" h="139700">
                  <a:moveTo>
                    <a:pt x="26136" y="0"/>
                  </a:moveTo>
                  <a:lnTo>
                    <a:pt x="115087" y="0"/>
                  </a:lnTo>
                  <a:lnTo>
                    <a:pt x="115087" y="139611"/>
                  </a:lnTo>
                  <a:lnTo>
                    <a:pt x="0" y="139611"/>
                  </a:lnTo>
                  <a:lnTo>
                    <a:pt x="26136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1055339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1055339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1149620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94272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72" y="139611"/>
                  </a:lnTo>
                  <a:lnTo>
                    <a:pt x="9427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1149620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0" y="0"/>
                  </a:moveTo>
                  <a:lnTo>
                    <a:pt x="94272" y="0"/>
                  </a:lnTo>
                  <a:lnTo>
                    <a:pt x="94272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1243897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1243897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/>
            <p:nvPr/>
          </p:nvSpPr>
          <p:spPr>
            <a:xfrm>
              <a:off x="1338177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232"/>
            <p:cNvSpPr/>
            <p:nvPr/>
          </p:nvSpPr>
          <p:spPr>
            <a:xfrm>
              <a:off x="1338177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/>
            <p:nvPr/>
          </p:nvSpPr>
          <p:spPr>
            <a:xfrm>
              <a:off x="1432458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234"/>
            <p:cNvSpPr/>
            <p:nvPr/>
          </p:nvSpPr>
          <p:spPr>
            <a:xfrm>
              <a:off x="1432458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1526738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/>
            <p:nvPr/>
          </p:nvSpPr>
          <p:spPr>
            <a:xfrm>
              <a:off x="1526738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237"/>
            <p:cNvSpPr/>
            <p:nvPr/>
          </p:nvSpPr>
          <p:spPr>
            <a:xfrm>
              <a:off x="1621019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238"/>
            <p:cNvSpPr/>
            <p:nvPr/>
          </p:nvSpPr>
          <p:spPr>
            <a:xfrm>
              <a:off x="1621019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239"/>
            <p:cNvSpPr/>
            <p:nvPr/>
          </p:nvSpPr>
          <p:spPr>
            <a:xfrm>
              <a:off x="1715298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1715298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1809579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/>
            <p:nvPr/>
          </p:nvSpPr>
          <p:spPr>
            <a:xfrm>
              <a:off x="1809579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43"/>
            <p:cNvSpPr/>
            <p:nvPr/>
          </p:nvSpPr>
          <p:spPr>
            <a:xfrm>
              <a:off x="1903859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44"/>
            <p:cNvSpPr/>
            <p:nvPr/>
          </p:nvSpPr>
          <p:spPr>
            <a:xfrm>
              <a:off x="1903859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45"/>
            <p:cNvSpPr/>
            <p:nvPr/>
          </p:nvSpPr>
          <p:spPr>
            <a:xfrm>
              <a:off x="1998140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72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72" y="139611"/>
                  </a:lnTo>
                  <a:lnTo>
                    <a:pt x="9427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46"/>
            <p:cNvSpPr/>
            <p:nvPr/>
          </p:nvSpPr>
          <p:spPr>
            <a:xfrm>
              <a:off x="1998140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72" y="0"/>
                  </a:lnTo>
                  <a:lnTo>
                    <a:pt x="94272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/>
            <p:nvPr/>
          </p:nvSpPr>
          <p:spPr>
            <a:xfrm>
              <a:off x="2092417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48"/>
            <p:cNvSpPr/>
            <p:nvPr/>
          </p:nvSpPr>
          <p:spPr>
            <a:xfrm>
              <a:off x="2092417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49"/>
            <p:cNvSpPr/>
            <p:nvPr/>
          </p:nvSpPr>
          <p:spPr>
            <a:xfrm>
              <a:off x="2186697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50"/>
            <p:cNvSpPr/>
            <p:nvPr/>
          </p:nvSpPr>
          <p:spPr>
            <a:xfrm>
              <a:off x="2186697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51"/>
            <p:cNvSpPr/>
            <p:nvPr/>
          </p:nvSpPr>
          <p:spPr>
            <a:xfrm>
              <a:off x="2280978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52"/>
            <p:cNvSpPr/>
            <p:nvPr/>
          </p:nvSpPr>
          <p:spPr>
            <a:xfrm>
              <a:off x="2280978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53"/>
            <p:cNvSpPr/>
            <p:nvPr/>
          </p:nvSpPr>
          <p:spPr>
            <a:xfrm>
              <a:off x="2375258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54"/>
            <p:cNvSpPr/>
            <p:nvPr/>
          </p:nvSpPr>
          <p:spPr>
            <a:xfrm>
              <a:off x="2375258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55"/>
            <p:cNvSpPr/>
            <p:nvPr/>
          </p:nvSpPr>
          <p:spPr>
            <a:xfrm>
              <a:off x="2469539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56"/>
            <p:cNvSpPr/>
            <p:nvPr/>
          </p:nvSpPr>
          <p:spPr>
            <a:xfrm>
              <a:off x="2469539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257"/>
            <p:cNvSpPr/>
            <p:nvPr/>
          </p:nvSpPr>
          <p:spPr>
            <a:xfrm>
              <a:off x="2563818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58"/>
            <p:cNvSpPr/>
            <p:nvPr/>
          </p:nvSpPr>
          <p:spPr>
            <a:xfrm>
              <a:off x="2563818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259"/>
            <p:cNvSpPr/>
            <p:nvPr/>
          </p:nvSpPr>
          <p:spPr>
            <a:xfrm>
              <a:off x="2658099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60"/>
            <p:cNvSpPr/>
            <p:nvPr/>
          </p:nvSpPr>
          <p:spPr>
            <a:xfrm>
              <a:off x="2658099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61"/>
            <p:cNvSpPr/>
            <p:nvPr/>
          </p:nvSpPr>
          <p:spPr>
            <a:xfrm>
              <a:off x="2752379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72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72" y="139611"/>
                  </a:lnTo>
                  <a:lnTo>
                    <a:pt x="9427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2" name="object 262"/>
            <p:cNvSpPr/>
            <p:nvPr/>
          </p:nvSpPr>
          <p:spPr>
            <a:xfrm>
              <a:off x="2752379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72" y="0"/>
                  </a:lnTo>
                  <a:lnTo>
                    <a:pt x="94272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3" name="object 263"/>
            <p:cNvSpPr/>
            <p:nvPr/>
          </p:nvSpPr>
          <p:spPr>
            <a:xfrm>
              <a:off x="2846656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264"/>
            <p:cNvSpPr/>
            <p:nvPr/>
          </p:nvSpPr>
          <p:spPr>
            <a:xfrm>
              <a:off x="2846656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265"/>
            <p:cNvSpPr/>
            <p:nvPr/>
          </p:nvSpPr>
          <p:spPr>
            <a:xfrm>
              <a:off x="2940937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66"/>
            <p:cNvSpPr/>
            <p:nvPr/>
          </p:nvSpPr>
          <p:spPr>
            <a:xfrm>
              <a:off x="2940937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267"/>
            <p:cNvSpPr/>
            <p:nvPr/>
          </p:nvSpPr>
          <p:spPr>
            <a:xfrm>
              <a:off x="3035217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68"/>
            <p:cNvSpPr/>
            <p:nvPr/>
          </p:nvSpPr>
          <p:spPr>
            <a:xfrm>
              <a:off x="3035217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269"/>
            <p:cNvSpPr/>
            <p:nvPr/>
          </p:nvSpPr>
          <p:spPr>
            <a:xfrm>
              <a:off x="3129498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70"/>
            <p:cNvSpPr/>
            <p:nvPr/>
          </p:nvSpPr>
          <p:spPr>
            <a:xfrm>
              <a:off x="3129498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71"/>
            <p:cNvSpPr/>
            <p:nvPr/>
          </p:nvSpPr>
          <p:spPr>
            <a:xfrm>
              <a:off x="3413700" y="2482650"/>
              <a:ext cx="111125" cy="139700"/>
            </a:xfrm>
            <a:custGeom>
              <a:avLst/>
              <a:gdLst/>
              <a:ahLst/>
              <a:cxnLst/>
              <a:rect l="l" t="t" r="r" b="b"/>
              <a:pathLst>
                <a:path w="111125" h="139700">
                  <a:moveTo>
                    <a:pt x="90601" y="0"/>
                  </a:moveTo>
                  <a:lnTo>
                    <a:pt x="0" y="0"/>
                  </a:lnTo>
                  <a:lnTo>
                    <a:pt x="0" y="138353"/>
                  </a:lnTo>
                  <a:lnTo>
                    <a:pt x="111036" y="139319"/>
                  </a:lnTo>
                  <a:lnTo>
                    <a:pt x="90601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272"/>
            <p:cNvSpPr/>
            <p:nvPr/>
          </p:nvSpPr>
          <p:spPr>
            <a:xfrm>
              <a:off x="3413700" y="2482650"/>
              <a:ext cx="111125" cy="139700"/>
            </a:xfrm>
            <a:custGeom>
              <a:avLst/>
              <a:gdLst/>
              <a:ahLst/>
              <a:cxnLst/>
              <a:rect l="l" t="t" r="r" b="b"/>
              <a:pathLst>
                <a:path w="111125" h="139700">
                  <a:moveTo>
                    <a:pt x="0" y="0"/>
                  </a:moveTo>
                  <a:lnTo>
                    <a:pt x="90601" y="0"/>
                  </a:lnTo>
                  <a:lnTo>
                    <a:pt x="111036" y="139319"/>
                  </a:lnTo>
                  <a:lnTo>
                    <a:pt x="0" y="13835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3" name="object 273"/>
            <p:cNvSpPr/>
            <p:nvPr/>
          </p:nvSpPr>
          <p:spPr>
            <a:xfrm>
              <a:off x="3224980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274"/>
            <p:cNvSpPr/>
            <p:nvPr/>
          </p:nvSpPr>
          <p:spPr>
            <a:xfrm>
              <a:off x="3224980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75"/>
            <p:cNvSpPr/>
            <p:nvPr/>
          </p:nvSpPr>
          <p:spPr>
            <a:xfrm>
              <a:off x="3319103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76"/>
            <p:cNvSpPr/>
            <p:nvPr/>
          </p:nvSpPr>
          <p:spPr>
            <a:xfrm>
              <a:off x="3319103" y="2481861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277"/>
            <p:cNvSpPr/>
            <p:nvPr/>
          </p:nvSpPr>
          <p:spPr>
            <a:xfrm>
              <a:off x="913333" y="2621664"/>
              <a:ext cx="100965" cy="139700"/>
            </a:xfrm>
            <a:custGeom>
              <a:avLst/>
              <a:gdLst/>
              <a:ahLst/>
              <a:cxnLst/>
              <a:rect l="l" t="t" r="r" b="b"/>
              <a:pathLst>
                <a:path w="100965" h="139700">
                  <a:moveTo>
                    <a:pt x="100939" y="0"/>
                  </a:moveTo>
                  <a:lnTo>
                    <a:pt x="25298" y="0"/>
                  </a:lnTo>
                  <a:lnTo>
                    <a:pt x="0" y="139611"/>
                  </a:lnTo>
                  <a:lnTo>
                    <a:pt x="100939" y="139611"/>
                  </a:lnTo>
                  <a:lnTo>
                    <a:pt x="100939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8" name="object 278"/>
            <p:cNvSpPr/>
            <p:nvPr/>
          </p:nvSpPr>
          <p:spPr>
            <a:xfrm>
              <a:off x="913333" y="2621664"/>
              <a:ext cx="100965" cy="139700"/>
            </a:xfrm>
            <a:custGeom>
              <a:avLst/>
              <a:gdLst/>
              <a:ahLst/>
              <a:cxnLst/>
              <a:rect l="l" t="t" r="r" b="b"/>
              <a:pathLst>
                <a:path w="100965" h="139700">
                  <a:moveTo>
                    <a:pt x="25298" y="0"/>
                  </a:moveTo>
                  <a:lnTo>
                    <a:pt x="100939" y="0"/>
                  </a:lnTo>
                  <a:lnTo>
                    <a:pt x="100939" y="139611"/>
                  </a:lnTo>
                  <a:lnTo>
                    <a:pt x="0" y="139611"/>
                  </a:lnTo>
                  <a:lnTo>
                    <a:pt x="2529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79"/>
            <p:cNvSpPr/>
            <p:nvPr/>
          </p:nvSpPr>
          <p:spPr>
            <a:xfrm>
              <a:off x="1014275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0" name="object 280"/>
            <p:cNvSpPr/>
            <p:nvPr/>
          </p:nvSpPr>
          <p:spPr>
            <a:xfrm>
              <a:off x="1014275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81"/>
            <p:cNvSpPr/>
            <p:nvPr/>
          </p:nvSpPr>
          <p:spPr>
            <a:xfrm>
              <a:off x="1108555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2" name="object 282"/>
            <p:cNvSpPr/>
            <p:nvPr/>
          </p:nvSpPr>
          <p:spPr>
            <a:xfrm>
              <a:off x="1108555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283"/>
            <p:cNvSpPr/>
            <p:nvPr/>
          </p:nvSpPr>
          <p:spPr>
            <a:xfrm>
              <a:off x="1202836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4" name="object 284"/>
            <p:cNvSpPr/>
            <p:nvPr/>
          </p:nvSpPr>
          <p:spPr>
            <a:xfrm>
              <a:off x="1202836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5" name="object 285"/>
            <p:cNvSpPr/>
            <p:nvPr/>
          </p:nvSpPr>
          <p:spPr>
            <a:xfrm>
              <a:off x="1297115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6" name="object 286"/>
            <p:cNvSpPr/>
            <p:nvPr/>
          </p:nvSpPr>
          <p:spPr>
            <a:xfrm>
              <a:off x="1297115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7" name="object 287"/>
            <p:cNvSpPr/>
            <p:nvPr/>
          </p:nvSpPr>
          <p:spPr>
            <a:xfrm>
              <a:off x="1391396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8" name="object 288"/>
            <p:cNvSpPr/>
            <p:nvPr/>
          </p:nvSpPr>
          <p:spPr>
            <a:xfrm>
              <a:off x="1391396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9" name="object 289"/>
            <p:cNvSpPr/>
            <p:nvPr/>
          </p:nvSpPr>
          <p:spPr>
            <a:xfrm>
              <a:off x="1485676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0" name="object 290"/>
            <p:cNvSpPr/>
            <p:nvPr/>
          </p:nvSpPr>
          <p:spPr>
            <a:xfrm>
              <a:off x="1485676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5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1" name="object 291"/>
            <p:cNvSpPr/>
            <p:nvPr/>
          </p:nvSpPr>
          <p:spPr>
            <a:xfrm>
              <a:off x="1579957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292"/>
            <p:cNvSpPr/>
            <p:nvPr/>
          </p:nvSpPr>
          <p:spPr>
            <a:xfrm>
              <a:off x="1579957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object 293"/>
            <p:cNvSpPr/>
            <p:nvPr/>
          </p:nvSpPr>
          <p:spPr>
            <a:xfrm>
              <a:off x="1674237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72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72" y="139611"/>
                  </a:lnTo>
                  <a:lnTo>
                    <a:pt x="9427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4" name="object 294"/>
            <p:cNvSpPr/>
            <p:nvPr/>
          </p:nvSpPr>
          <p:spPr>
            <a:xfrm>
              <a:off x="1674237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72" y="0"/>
                  </a:lnTo>
                  <a:lnTo>
                    <a:pt x="94272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5" name="object 295"/>
            <p:cNvSpPr/>
            <p:nvPr/>
          </p:nvSpPr>
          <p:spPr>
            <a:xfrm>
              <a:off x="1768514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6" name="object 296"/>
            <p:cNvSpPr/>
            <p:nvPr/>
          </p:nvSpPr>
          <p:spPr>
            <a:xfrm>
              <a:off x="1768514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97"/>
            <p:cNvSpPr/>
            <p:nvPr/>
          </p:nvSpPr>
          <p:spPr>
            <a:xfrm>
              <a:off x="1862795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object 298"/>
            <p:cNvSpPr/>
            <p:nvPr/>
          </p:nvSpPr>
          <p:spPr>
            <a:xfrm>
              <a:off x="1862795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9" name="object 299"/>
            <p:cNvSpPr/>
            <p:nvPr/>
          </p:nvSpPr>
          <p:spPr>
            <a:xfrm>
              <a:off x="1957075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0" name="object 300"/>
            <p:cNvSpPr/>
            <p:nvPr/>
          </p:nvSpPr>
          <p:spPr>
            <a:xfrm>
              <a:off x="1957075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1" name="object 301"/>
            <p:cNvSpPr/>
            <p:nvPr/>
          </p:nvSpPr>
          <p:spPr>
            <a:xfrm>
              <a:off x="2051356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2" name="object 302"/>
            <p:cNvSpPr/>
            <p:nvPr/>
          </p:nvSpPr>
          <p:spPr>
            <a:xfrm>
              <a:off x="2051356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303"/>
            <p:cNvSpPr/>
            <p:nvPr/>
          </p:nvSpPr>
          <p:spPr>
            <a:xfrm>
              <a:off x="2145635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4" name="object 304"/>
            <p:cNvSpPr/>
            <p:nvPr/>
          </p:nvSpPr>
          <p:spPr>
            <a:xfrm>
              <a:off x="2145635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5" name="object 305"/>
            <p:cNvSpPr/>
            <p:nvPr/>
          </p:nvSpPr>
          <p:spPr>
            <a:xfrm>
              <a:off x="2239916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6" name="object 306"/>
            <p:cNvSpPr/>
            <p:nvPr/>
          </p:nvSpPr>
          <p:spPr>
            <a:xfrm>
              <a:off x="2239916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7" name="object 307"/>
            <p:cNvSpPr/>
            <p:nvPr/>
          </p:nvSpPr>
          <p:spPr>
            <a:xfrm>
              <a:off x="2334196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8" name="object 308"/>
            <p:cNvSpPr/>
            <p:nvPr/>
          </p:nvSpPr>
          <p:spPr>
            <a:xfrm>
              <a:off x="2334196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9" name="object 309"/>
            <p:cNvSpPr/>
            <p:nvPr/>
          </p:nvSpPr>
          <p:spPr>
            <a:xfrm>
              <a:off x="2428477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72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72" y="139611"/>
                  </a:lnTo>
                  <a:lnTo>
                    <a:pt x="9427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0" name="object 310"/>
            <p:cNvSpPr/>
            <p:nvPr/>
          </p:nvSpPr>
          <p:spPr>
            <a:xfrm>
              <a:off x="2428477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72" y="0"/>
                  </a:lnTo>
                  <a:lnTo>
                    <a:pt x="94272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1" name="object 311"/>
            <p:cNvSpPr/>
            <p:nvPr/>
          </p:nvSpPr>
          <p:spPr>
            <a:xfrm>
              <a:off x="2522753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2" name="object 312"/>
            <p:cNvSpPr/>
            <p:nvPr/>
          </p:nvSpPr>
          <p:spPr>
            <a:xfrm>
              <a:off x="2522753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3" name="object 313"/>
            <p:cNvSpPr/>
            <p:nvPr/>
          </p:nvSpPr>
          <p:spPr>
            <a:xfrm>
              <a:off x="2617034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4" name="object 314"/>
            <p:cNvSpPr/>
            <p:nvPr/>
          </p:nvSpPr>
          <p:spPr>
            <a:xfrm>
              <a:off x="2617034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5" name="object 315"/>
            <p:cNvSpPr/>
            <p:nvPr/>
          </p:nvSpPr>
          <p:spPr>
            <a:xfrm>
              <a:off x="2711315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6" name="object 316"/>
            <p:cNvSpPr/>
            <p:nvPr/>
          </p:nvSpPr>
          <p:spPr>
            <a:xfrm>
              <a:off x="2711315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7" name="object 317"/>
            <p:cNvSpPr/>
            <p:nvPr/>
          </p:nvSpPr>
          <p:spPr>
            <a:xfrm>
              <a:off x="2805595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8" name="object 318"/>
            <p:cNvSpPr/>
            <p:nvPr/>
          </p:nvSpPr>
          <p:spPr>
            <a:xfrm>
              <a:off x="2805595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9" name="object 319"/>
            <p:cNvSpPr/>
            <p:nvPr/>
          </p:nvSpPr>
          <p:spPr>
            <a:xfrm>
              <a:off x="2899876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0" name="object 320"/>
            <p:cNvSpPr/>
            <p:nvPr/>
          </p:nvSpPr>
          <p:spPr>
            <a:xfrm>
              <a:off x="2899876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1" name="object 321"/>
            <p:cNvSpPr/>
            <p:nvPr/>
          </p:nvSpPr>
          <p:spPr>
            <a:xfrm>
              <a:off x="2994155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2" name="object 322"/>
            <p:cNvSpPr/>
            <p:nvPr/>
          </p:nvSpPr>
          <p:spPr>
            <a:xfrm>
              <a:off x="2994155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3" name="object 323"/>
            <p:cNvSpPr/>
            <p:nvPr/>
          </p:nvSpPr>
          <p:spPr>
            <a:xfrm>
              <a:off x="3088436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4" name="object 324"/>
            <p:cNvSpPr/>
            <p:nvPr/>
          </p:nvSpPr>
          <p:spPr>
            <a:xfrm>
              <a:off x="3088436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5" name="object 325"/>
            <p:cNvSpPr/>
            <p:nvPr/>
          </p:nvSpPr>
          <p:spPr>
            <a:xfrm>
              <a:off x="3472963" y="2622453"/>
              <a:ext cx="78105" cy="139700"/>
            </a:xfrm>
            <a:custGeom>
              <a:avLst/>
              <a:gdLst/>
              <a:ahLst/>
              <a:cxnLst/>
              <a:rect l="l" t="t" r="r" b="b"/>
              <a:pathLst>
                <a:path w="78104" h="139700">
                  <a:moveTo>
                    <a:pt x="57137" y="0"/>
                  </a:moveTo>
                  <a:lnTo>
                    <a:pt x="0" y="0"/>
                  </a:lnTo>
                  <a:lnTo>
                    <a:pt x="0" y="138353"/>
                  </a:lnTo>
                  <a:lnTo>
                    <a:pt x="78054" y="139319"/>
                  </a:lnTo>
                  <a:lnTo>
                    <a:pt x="57137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6" name="object 326"/>
            <p:cNvSpPr/>
            <p:nvPr/>
          </p:nvSpPr>
          <p:spPr>
            <a:xfrm>
              <a:off x="3472963" y="2622453"/>
              <a:ext cx="78105" cy="139700"/>
            </a:xfrm>
            <a:custGeom>
              <a:avLst/>
              <a:gdLst/>
              <a:ahLst/>
              <a:cxnLst/>
              <a:rect l="l" t="t" r="r" b="b"/>
              <a:pathLst>
                <a:path w="78104" h="139700">
                  <a:moveTo>
                    <a:pt x="0" y="0"/>
                  </a:moveTo>
                  <a:lnTo>
                    <a:pt x="57137" y="0"/>
                  </a:lnTo>
                  <a:lnTo>
                    <a:pt x="78054" y="139319"/>
                  </a:lnTo>
                  <a:lnTo>
                    <a:pt x="0" y="13835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7" name="object 327"/>
            <p:cNvSpPr/>
            <p:nvPr/>
          </p:nvSpPr>
          <p:spPr>
            <a:xfrm>
              <a:off x="3183919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8" name="object 328"/>
            <p:cNvSpPr/>
            <p:nvPr/>
          </p:nvSpPr>
          <p:spPr>
            <a:xfrm>
              <a:off x="3183919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9" name="object 329"/>
            <p:cNvSpPr/>
            <p:nvPr/>
          </p:nvSpPr>
          <p:spPr>
            <a:xfrm>
              <a:off x="3278037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94284" y="0"/>
                  </a:moveTo>
                  <a:lnTo>
                    <a:pt x="0" y="0"/>
                  </a:lnTo>
                  <a:lnTo>
                    <a:pt x="0" y="139611"/>
                  </a:lnTo>
                  <a:lnTo>
                    <a:pt x="94284" y="139611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0" name="object 330"/>
            <p:cNvSpPr/>
            <p:nvPr/>
          </p:nvSpPr>
          <p:spPr>
            <a:xfrm>
              <a:off x="3278037" y="2621664"/>
              <a:ext cx="94615" cy="139700"/>
            </a:xfrm>
            <a:custGeom>
              <a:avLst/>
              <a:gdLst/>
              <a:ahLst/>
              <a:cxnLst/>
              <a:rect l="l" t="t" r="r" b="b"/>
              <a:pathLst>
                <a:path w="94614" h="139700">
                  <a:moveTo>
                    <a:pt x="0" y="0"/>
                  </a:moveTo>
                  <a:lnTo>
                    <a:pt x="94284" y="0"/>
                  </a:lnTo>
                  <a:lnTo>
                    <a:pt x="94284" y="139611"/>
                  </a:lnTo>
                  <a:lnTo>
                    <a:pt x="0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1" name="object 331"/>
            <p:cNvSpPr/>
            <p:nvPr/>
          </p:nvSpPr>
          <p:spPr>
            <a:xfrm>
              <a:off x="3372012" y="2621664"/>
              <a:ext cx="100965" cy="139700"/>
            </a:xfrm>
            <a:custGeom>
              <a:avLst/>
              <a:gdLst/>
              <a:ahLst/>
              <a:cxnLst/>
              <a:rect l="l" t="t" r="r" b="b"/>
              <a:pathLst>
                <a:path w="100964" h="139700">
                  <a:moveTo>
                    <a:pt x="100355" y="0"/>
                  </a:moveTo>
                  <a:lnTo>
                    <a:pt x="0" y="0"/>
                  </a:lnTo>
                  <a:lnTo>
                    <a:pt x="469" y="139611"/>
                  </a:lnTo>
                  <a:lnTo>
                    <a:pt x="100355" y="139611"/>
                  </a:lnTo>
                  <a:lnTo>
                    <a:pt x="100355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2" name="object 332"/>
            <p:cNvSpPr/>
            <p:nvPr/>
          </p:nvSpPr>
          <p:spPr>
            <a:xfrm>
              <a:off x="3372012" y="2621664"/>
              <a:ext cx="100965" cy="139700"/>
            </a:xfrm>
            <a:custGeom>
              <a:avLst/>
              <a:gdLst/>
              <a:ahLst/>
              <a:cxnLst/>
              <a:rect l="l" t="t" r="r" b="b"/>
              <a:pathLst>
                <a:path w="100964" h="139700">
                  <a:moveTo>
                    <a:pt x="0" y="0"/>
                  </a:moveTo>
                  <a:lnTo>
                    <a:pt x="100355" y="0"/>
                  </a:lnTo>
                  <a:lnTo>
                    <a:pt x="100355" y="139611"/>
                  </a:lnTo>
                  <a:lnTo>
                    <a:pt x="469" y="1396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3" name="object 333"/>
            <p:cNvSpPr/>
            <p:nvPr/>
          </p:nvSpPr>
          <p:spPr>
            <a:xfrm>
              <a:off x="2759543" y="1807966"/>
              <a:ext cx="262890" cy="295910"/>
            </a:xfrm>
            <a:custGeom>
              <a:avLst/>
              <a:gdLst/>
              <a:ahLst/>
              <a:cxnLst/>
              <a:rect l="l" t="t" r="r" b="b"/>
              <a:pathLst>
                <a:path w="262889" h="295910">
                  <a:moveTo>
                    <a:pt x="262801" y="0"/>
                  </a:moveTo>
                  <a:lnTo>
                    <a:pt x="0" y="0"/>
                  </a:lnTo>
                  <a:lnTo>
                    <a:pt x="0" y="295656"/>
                  </a:lnTo>
                  <a:lnTo>
                    <a:pt x="262801" y="295656"/>
                  </a:lnTo>
                  <a:lnTo>
                    <a:pt x="26280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4" name="object 334"/>
            <p:cNvSpPr/>
            <p:nvPr/>
          </p:nvSpPr>
          <p:spPr>
            <a:xfrm>
              <a:off x="2759543" y="1807966"/>
              <a:ext cx="262890" cy="295910"/>
            </a:xfrm>
            <a:custGeom>
              <a:avLst/>
              <a:gdLst/>
              <a:ahLst/>
              <a:cxnLst/>
              <a:rect l="l" t="t" r="r" b="b"/>
              <a:pathLst>
                <a:path w="262889" h="295910">
                  <a:moveTo>
                    <a:pt x="0" y="0"/>
                  </a:moveTo>
                  <a:lnTo>
                    <a:pt x="262801" y="0"/>
                  </a:lnTo>
                  <a:lnTo>
                    <a:pt x="262801" y="295656"/>
                  </a:lnTo>
                  <a:lnTo>
                    <a:pt x="0" y="29565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5" name="object 335"/>
            <p:cNvSpPr/>
            <p:nvPr/>
          </p:nvSpPr>
          <p:spPr>
            <a:xfrm>
              <a:off x="2792393" y="1684776"/>
              <a:ext cx="82550" cy="123189"/>
            </a:xfrm>
            <a:custGeom>
              <a:avLst/>
              <a:gdLst/>
              <a:ahLst/>
              <a:cxnLst/>
              <a:rect l="l" t="t" r="r" b="b"/>
              <a:pathLst>
                <a:path w="82550" h="123189">
                  <a:moveTo>
                    <a:pt x="0" y="123190"/>
                  </a:moveTo>
                  <a:lnTo>
                    <a:pt x="82130" y="123190"/>
                  </a:lnTo>
                  <a:lnTo>
                    <a:pt x="73418" y="0"/>
                  </a:lnTo>
                  <a:lnTo>
                    <a:pt x="7264" y="0"/>
                  </a:lnTo>
                  <a:lnTo>
                    <a:pt x="0" y="12319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6" name="object 336"/>
            <p:cNvSpPr/>
            <p:nvPr/>
          </p:nvSpPr>
          <p:spPr>
            <a:xfrm>
              <a:off x="2902686" y="1684776"/>
              <a:ext cx="82550" cy="123189"/>
            </a:xfrm>
            <a:custGeom>
              <a:avLst/>
              <a:gdLst/>
              <a:ahLst/>
              <a:cxnLst/>
              <a:rect l="l" t="t" r="r" b="b"/>
              <a:pathLst>
                <a:path w="82550" h="123189">
                  <a:moveTo>
                    <a:pt x="0" y="123190"/>
                  </a:moveTo>
                  <a:lnTo>
                    <a:pt x="82118" y="123190"/>
                  </a:lnTo>
                  <a:lnTo>
                    <a:pt x="73418" y="0"/>
                  </a:lnTo>
                  <a:lnTo>
                    <a:pt x="7251" y="0"/>
                  </a:lnTo>
                  <a:lnTo>
                    <a:pt x="0" y="12319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7" name="object 337"/>
            <p:cNvSpPr/>
            <p:nvPr/>
          </p:nvSpPr>
          <p:spPr>
            <a:xfrm>
              <a:off x="965655" y="3516022"/>
              <a:ext cx="127000" cy="79375"/>
            </a:xfrm>
            <a:custGeom>
              <a:avLst/>
              <a:gdLst/>
              <a:ahLst/>
              <a:cxnLst/>
              <a:rect l="l" t="t" r="r" b="b"/>
              <a:pathLst>
                <a:path w="127000" h="79375">
                  <a:moveTo>
                    <a:pt x="126403" y="0"/>
                  </a:moveTo>
                  <a:lnTo>
                    <a:pt x="26619" y="0"/>
                  </a:lnTo>
                  <a:lnTo>
                    <a:pt x="0" y="79222"/>
                  </a:lnTo>
                  <a:lnTo>
                    <a:pt x="126403" y="79222"/>
                  </a:lnTo>
                  <a:lnTo>
                    <a:pt x="126403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8" name="object 338"/>
            <p:cNvSpPr/>
            <p:nvPr/>
          </p:nvSpPr>
          <p:spPr>
            <a:xfrm>
              <a:off x="965655" y="3516022"/>
              <a:ext cx="127000" cy="79375"/>
            </a:xfrm>
            <a:custGeom>
              <a:avLst/>
              <a:gdLst/>
              <a:ahLst/>
              <a:cxnLst/>
              <a:rect l="l" t="t" r="r" b="b"/>
              <a:pathLst>
                <a:path w="127000" h="79375">
                  <a:moveTo>
                    <a:pt x="26619" y="0"/>
                  </a:moveTo>
                  <a:lnTo>
                    <a:pt x="126403" y="0"/>
                  </a:lnTo>
                  <a:lnTo>
                    <a:pt x="126403" y="79222"/>
                  </a:lnTo>
                  <a:lnTo>
                    <a:pt x="0" y="79222"/>
                  </a:lnTo>
                  <a:lnTo>
                    <a:pt x="2661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9" name="object 339"/>
            <p:cNvSpPr/>
            <p:nvPr/>
          </p:nvSpPr>
          <p:spPr>
            <a:xfrm>
              <a:off x="1092064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5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0" name="object 340"/>
            <p:cNvSpPr/>
            <p:nvPr/>
          </p:nvSpPr>
          <p:spPr>
            <a:xfrm>
              <a:off x="1092064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5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1" name="object 341"/>
            <p:cNvSpPr/>
            <p:nvPr/>
          </p:nvSpPr>
          <p:spPr>
            <a:xfrm>
              <a:off x="1186343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5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2" name="object 342"/>
            <p:cNvSpPr/>
            <p:nvPr/>
          </p:nvSpPr>
          <p:spPr>
            <a:xfrm>
              <a:off x="1186343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5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3" name="object 343"/>
            <p:cNvSpPr/>
            <p:nvPr/>
          </p:nvSpPr>
          <p:spPr>
            <a:xfrm>
              <a:off x="1280624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5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4" name="object 344"/>
            <p:cNvSpPr/>
            <p:nvPr/>
          </p:nvSpPr>
          <p:spPr>
            <a:xfrm>
              <a:off x="1280624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5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5" name="object 345"/>
            <p:cNvSpPr/>
            <p:nvPr/>
          </p:nvSpPr>
          <p:spPr>
            <a:xfrm>
              <a:off x="1374904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5" h="79375">
                  <a:moveTo>
                    <a:pt x="94272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72" y="79222"/>
                  </a:lnTo>
                  <a:lnTo>
                    <a:pt x="9427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6" name="object 346"/>
            <p:cNvSpPr/>
            <p:nvPr/>
          </p:nvSpPr>
          <p:spPr>
            <a:xfrm>
              <a:off x="1374904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5" h="79375">
                  <a:moveTo>
                    <a:pt x="0" y="0"/>
                  </a:moveTo>
                  <a:lnTo>
                    <a:pt x="94272" y="0"/>
                  </a:lnTo>
                  <a:lnTo>
                    <a:pt x="94272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7" name="object 347"/>
            <p:cNvSpPr/>
            <p:nvPr/>
          </p:nvSpPr>
          <p:spPr>
            <a:xfrm>
              <a:off x="1469181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5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8" name="object 348"/>
            <p:cNvSpPr/>
            <p:nvPr/>
          </p:nvSpPr>
          <p:spPr>
            <a:xfrm>
              <a:off x="1469181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5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9" name="object 349"/>
            <p:cNvSpPr/>
            <p:nvPr/>
          </p:nvSpPr>
          <p:spPr>
            <a:xfrm>
              <a:off x="1563461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0" name="object 350"/>
            <p:cNvSpPr/>
            <p:nvPr/>
          </p:nvSpPr>
          <p:spPr>
            <a:xfrm>
              <a:off x="1563461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1" name="object 351"/>
            <p:cNvSpPr/>
            <p:nvPr/>
          </p:nvSpPr>
          <p:spPr>
            <a:xfrm>
              <a:off x="1657742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2" name="object 352"/>
            <p:cNvSpPr/>
            <p:nvPr/>
          </p:nvSpPr>
          <p:spPr>
            <a:xfrm>
              <a:off x="1657742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3" name="object 353"/>
            <p:cNvSpPr/>
            <p:nvPr/>
          </p:nvSpPr>
          <p:spPr>
            <a:xfrm>
              <a:off x="1752023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4" name="object 354"/>
            <p:cNvSpPr/>
            <p:nvPr/>
          </p:nvSpPr>
          <p:spPr>
            <a:xfrm>
              <a:off x="1752023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5" name="object 355"/>
            <p:cNvSpPr/>
            <p:nvPr/>
          </p:nvSpPr>
          <p:spPr>
            <a:xfrm>
              <a:off x="1846303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6" name="object 356"/>
            <p:cNvSpPr/>
            <p:nvPr/>
          </p:nvSpPr>
          <p:spPr>
            <a:xfrm>
              <a:off x="1846303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7" name="object 357"/>
            <p:cNvSpPr/>
            <p:nvPr/>
          </p:nvSpPr>
          <p:spPr>
            <a:xfrm>
              <a:off x="1940584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8" name="object 358"/>
            <p:cNvSpPr/>
            <p:nvPr/>
          </p:nvSpPr>
          <p:spPr>
            <a:xfrm>
              <a:off x="1940584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9" name="object 359"/>
            <p:cNvSpPr/>
            <p:nvPr/>
          </p:nvSpPr>
          <p:spPr>
            <a:xfrm>
              <a:off x="2034863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0" name="object 360"/>
            <p:cNvSpPr/>
            <p:nvPr/>
          </p:nvSpPr>
          <p:spPr>
            <a:xfrm>
              <a:off x="2034863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1" name="object 361"/>
            <p:cNvSpPr/>
            <p:nvPr/>
          </p:nvSpPr>
          <p:spPr>
            <a:xfrm>
              <a:off x="2129144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2" name="object 362"/>
            <p:cNvSpPr/>
            <p:nvPr/>
          </p:nvSpPr>
          <p:spPr>
            <a:xfrm>
              <a:off x="2129144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3" name="object 363"/>
            <p:cNvSpPr/>
            <p:nvPr/>
          </p:nvSpPr>
          <p:spPr>
            <a:xfrm>
              <a:off x="2223424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72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72" y="79222"/>
                  </a:lnTo>
                  <a:lnTo>
                    <a:pt x="9427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4" name="object 364"/>
            <p:cNvSpPr/>
            <p:nvPr/>
          </p:nvSpPr>
          <p:spPr>
            <a:xfrm>
              <a:off x="2223424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72" y="0"/>
                  </a:lnTo>
                  <a:lnTo>
                    <a:pt x="94272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5" name="object 365"/>
            <p:cNvSpPr/>
            <p:nvPr/>
          </p:nvSpPr>
          <p:spPr>
            <a:xfrm>
              <a:off x="2317701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6" name="object 366"/>
            <p:cNvSpPr/>
            <p:nvPr/>
          </p:nvSpPr>
          <p:spPr>
            <a:xfrm>
              <a:off x="2317701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7" name="object 367"/>
            <p:cNvSpPr/>
            <p:nvPr/>
          </p:nvSpPr>
          <p:spPr>
            <a:xfrm>
              <a:off x="2411981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8" name="object 368"/>
            <p:cNvSpPr/>
            <p:nvPr/>
          </p:nvSpPr>
          <p:spPr>
            <a:xfrm>
              <a:off x="2411981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9" name="object 369"/>
            <p:cNvSpPr/>
            <p:nvPr/>
          </p:nvSpPr>
          <p:spPr>
            <a:xfrm>
              <a:off x="2506262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0" name="object 370"/>
            <p:cNvSpPr/>
            <p:nvPr/>
          </p:nvSpPr>
          <p:spPr>
            <a:xfrm>
              <a:off x="2506262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1" name="object 371"/>
            <p:cNvSpPr/>
            <p:nvPr/>
          </p:nvSpPr>
          <p:spPr>
            <a:xfrm>
              <a:off x="2600542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2" name="object 372"/>
            <p:cNvSpPr/>
            <p:nvPr/>
          </p:nvSpPr>
          <p:spPr>
            <a:xfrm>
              <a:off x="2600542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3" name="object 373"/>
            <p:cNvSpPr/>
            <p:nvPr/>
          </p:nvSpPr>
          <p:spPr>
            <a:xfrm>
              <a:off x="2694823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4" name="object 374"/>
            <p:cNvSpPr/>
            <p:nvPr/>
          </p:nvSpPr>
          <p:spPr>
            <a:xfrm>
              <a:off x="2694823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5" name="object 375"/>
            <p:cNvSpPr/>
            <p:nvPr/>
          </p:nvSpPr>
          <p:spPr>
            <a:xfrm>
              <a:off x="2789104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6" name="object 376"/>
            <p:cNvSpPr/>
            <p:nvPr/>
          </p:nvSpPr>
          <p:spPr>
            <a:xfrm>
              <a:off x="2789104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7" name="object 377"/>
            <p:cNvSpPr/>
            <p:nvPr/>
          </p:nvSpPr>
          <p:spPr>
            <a:xfrm>
              <a:off x="2883383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8" name="object 378"/>
            <p:cNvSpPr/>
            <p:nvPr/>
          </p:nvSpPr>
          <p:spPr>
            <a:xfrm>
              <a:off x="2883383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9" name="object 379"/>
            <p:cNvSpPr/>
            <p:nvPr/>
          </p:nvSpPr>
          <p:spPr>
            <a:xfrm>
              <a:off x="2977664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0" name="object 380"/>
            <p:cNvSpPr/>
            <p:nvPr/>
          </p:nvSpPr>
          <p:spPr>
            <a:xfrm>
              <a:off x="2977664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1" name="object 381"/>
            <p:cNvSpPr/>
            <p:nvPr/>
          </p:nvSpPr>
          <p:spPr>
            <a:xfrm>
              <a:off x="3071944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72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72" y="79222"/>
                  </a:lnTo>
                  <a:lnTo>
                    <a:pt x="9427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2" name="object 382"/>
            <p:cNvSpPr/>
            <p:nvPr/>
          </p:nvSpPr>
          <p:spPr>
            <a:xfrm>
              <a:off x="3071944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72" y="0"/>
                  </a:lnTo>
                  <a:lnTo>
                    <a:pt x="94272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3" name="object 383"/>
            <p:cNvSpPr/>
            <p:nvPr/>
          </p:nvSpPr>
          <p:spPr>
            <a:xfrm>
              <a:off x="3166221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4" name="object 384"/>
            <p:cNvSpPr/>
            <p:nvPr/>
          </p:nvSpPr>
          <p:spPr>
            <a:xfrm>
              <a:off x="3166221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5" name="object 385"/>
            <p:cNvSpPr/>
            <p:nvPr/>
          </p:nvSpPr>
          <p:spPr>
            <a:xfrm>
              <a:off x="3450427" y="3516473"/>
              <a:ext cx="57150" cy="80010"/>
            </a:xfrm>
            <a:custGeom>
              <a:avLst/>
              <a:gdLst/>
              <a:ahLst/>
              <a:cxnLst/>
              <a:rect l="l" t="t" r="r" b="b"/>
              <a:pathLst>
                <a:path w="57150" h="80010">
                  <a:moveTo>
                    <a:pt x="35382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57086" y="79768"/>
                  </a:lnTo>
                  <a:lnTo>
                    <a:pt x="3538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6" name="object 386"/>
            <p:cNvSpPr/>
            <p:nvPr/>
          </p:nvSpPr>
          <p:spPr>
            <a:xfrm>
              <a:off x="3450427" y="3516473"/>
              <a:ext cx="57150" cy="80010"/>
            </a:xfrm>
            <a:custGeom>
              <a:avLst/>
              <a:gdLst/>
              <a:ahLst/>
              <a:cxnLst/>
              <a:rect l="l" t="t" r="r" b="b"/>
              <a:pathLst>
                <a:path w="57150" h="80010">
                  <a:moveTo>
                    <a:pt x="0" y="0"/>
                  </a:moveTo>
                  <a:lnTo>
                    <a:pt x="35382" y="0"/>
                  </a:lnTo>
                  <a:lnTo>
                    <a:pt x="57086" y="79768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7" name="object 387"/>
            <p:cNvSpPr/>
            <p:nvPr/>
          </p:nvSpPr>
          <p:spPr>
            <a:xfrm>
              <a:off x="3261704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8" name="object 388"/>
            <p:cNvSpPr/>
            <p:nvPr/>
          </p:nvSpPr>
          <p:spPr>
            <a:xfrm>
              <a:off x="3261704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9" name="object 389"/>
            <p:cNvSpPr/>
            <p:nvPr/>
          </p:nvSpPr>
          <p:spPr>
            <a:xfrm>
              <a:off x="1027396" y="3515818"/>
              <a:ext cx="0" cy="79375"/>
            </a:xfrm>
            <a:custGeom>
              <a:avLst/>
              <a:gdLst/>
              <a:ahLst/>
              <a:cxnLst/>
              <a:rect l="l" t="t" r="r" b="b"/>
              <a:pathLst>
                <a:path h="79375">
                  <a:moveTo>
                    <a:pt x="0" y="0"/>
                  </a:moveTo>
                  <a:lnTo>
                    <a:pt x="0" y="79095"/>
                  </a:lnTo>
                </a:path>
              </a:pathLst>
            </a:custGeom>
            <a:ln w="63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0" name="object 390"/>
            <p:cNvSpPr/>
            <p:nvPr/>
          </p:nvSpPr>
          <p:spPr>
            <a:xfrm>
              <a:off x="3355826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1" name="object 391"/>
            <p:cNvSpPr/>
            <p:nvPr/>
          </p:nvSpPr>
          <p:spPr>
            <a:xfrm>
              <a:off x="3355826" y="3516022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2" name="object 392"/>
            <p:cNvSpPr/>
            <p:nvPr/>
          </p:nvSpPr>
          <p:spPr>
            <a:xfrm>
              <a:off x="940254" y="3595510"/>
              <a:ext cx="115570" cy="79375"/>
            </a:xfrm>
            <a:custGeom>
              <a:avLst/>
              <a:gdLst/>
              <a:ahLst/>
              <a:cxnLst/>
              <a:rect l="l" t="t" r="r" b="b"/>
              <a:pathLst>
                <a:path w="115569" h="79375">
                  <a:moveTo>
                    <a:pt x="115087" y="0"/>
                  </a:moveTo>
                  <a:lnTo>
                    <a:pt x="26136" y="0"/>
                  </a:lnTo>
                  <a:lnTo>
                    <a:pt x="0" y="79222"/>
                  </a:lnTo>
                  <a:lnTo>
                    <a:pt x="115087" y="79222"/>
                  </a:lnTo>
                  <a:lnTo>
                    <a:pt x="115087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3" name="object 393"/>
            <p:cNvSpPr/>
            <p:nvPr/>
          </p:nvSpPr>
          <p:spPr>
            <a:xfrm>
              <a:off x="940254" y="3595510"/>
              <a:ext cx="115570" cy="79375"/>
            </a:xfrm>
            <a:custGeom>
              <a:avLst/>
              <a:gdLst/>
              <a:ahLst/>
              <a:cxnLst/>
              <a:rect l="l" t="t" r="r" b="b"/>
              <a:pathLst>
                <a:path w="115569" h="79375">
                  <a:moveTo>
                    <a:pt x="26136" y="0"/>
                  </a:moveTo>
                  <a:lnTo>
                    <a:pt x="115087" y="0"/>
                  </a:lnTo>
                  <a:lnTo>
                    <a:pt x="115087" y="79222"/>
                  </a:lnTo>
                  <a:lnTo>
                    <a:pt x="0" y="79222"/>
                  </a:lnTo>
                  <a:lnTo>
                    <a:pt x="26136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4" name="object 394"/>
            <p:cNvSpPr/>
            <p:nvPr/>
          </p:nvSpPr>
          <p:spPr>
            <a:xfrm>
              <a:off x="1055339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5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5" name="object 395"/>
            <p:cNvSpPr/>
            <p:nvPr/>
          </p:nvSpPr>
          <p:spPr>
            <a:xfrm>
              <a:off x="1055339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5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6" name="object 396"/>
            <p:cNvSpPr/>
            <p:nvPr/>
          </p:nvSpPr>
          <p:spPr>
            <a:xfrm>
              <a:off x="1149620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5" h="79375">
                  <a:moveTo>
                    <a:pt x="94272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72" y="79222"/>
                  </a:lnTo>
                  <a:lnTo>
                    <a:pt x="9427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7" name="object 397"/>
            <p:cNvSpPr/>
            <p:nvPr/>
          </p:nvSpPr>
          <p:spPr>
            <a:xfrm>
              <a:off x="1149620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5" h="79375">
                  <a:moveTo>
                    <a:pt x="0" y="0"/>
                  </a:moveTo>
                  <a:lnTo>
                    <a:pt x="94272" y="0"/>
                  </a:lnTo>
                  <a:lnTo>
                    <a:pt x="94272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8" name="object 398"/>
            <p:cNvSpPr/>
            <p:nvPr/>
          </p:nvSpPr>
          <p:spPr>
            <a:xfrm>
              <a:off x="1243897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5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9" name="object 399"/>
            <p:cNvSpPr/>
            <p:nvPr/>
          </p:nvSpPr>
          <p:spPr>
            <a:xfrm>
              <a:off x="1243897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5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0" name="object 400"/>
            <p:cNvSpPr/>
            <p:nvPr/>
          </p:nvSpPr>
          <p:spPr>
            <a:xfrm>
              <a:off x="1338177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5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1" name="object 401"/>
            <p:cNvSpPr/>
            <p:nvPr/>
          </p:nvSpPr>
          <p:spPr>
            <a:xfrm>
              <a:off x="1338177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5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2" name="object 402"/>
            <p:cNvSpPr/>
            <p:nvPr/>
          </p:nvSpPr>
          <p:spPr>
            <a:xfrm>
              <a:off x="1432458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5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3" name="object 403"/>
            <p:cNvSpPr/>
            <p:nvPr/>
          </p:nvSpPr>
          <p:spPr>
            <a:xfrm>
              <a:off x="1432458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5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4" name="object 404"/>
            <p:cNvSpPr/>
            <p:nvPr/>
          </p:nvSpPr>
          <p:spPr>
            <a:xfrm>
              <a:off x="1526738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5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5" name="object 405"/>
            <p:cNvSpPr/>
            <p:nvPr/>
          </p:nvSpPr>
          <p:spPr>
            <a:xfrm>
              <a:off x="1526738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5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6" name="object 406"/>
            <p:cNvSpPr/>
            <p:nvPr/>
          </p:nvSpPr>
          <p:spPr>
            <a:xfrm>
              <a:off x="1621019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7" name="object 407"/>
            <p:cNvSpPr/>
            <p:nvPr/>
          </p:nvSpPr>
          <p:spPr>
            <a:xfrm>
              <a:off x="1621019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8" name="object 408"/>
            <p:cNvSpPr/>
            <p:nvPr/>
          </p:nvSpPr>
          <p:spPr>
            <a:xfrm>
              <a:off x="1715298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9" name="object 409"/>
            <p:cNvSpPr/>
            <p:nvPr/>
          </p:nvSpPr>
          <p:spPr>
            <a:xfrm>
              <a:off x="1715298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0" name="object 410"/>
            <p:cNvSpPr/>
            <p:nvPr/>
          </p:nvSpPr>
          <p:spPr>
            <a:xfrm>
              <a:off x="1809579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1" name="object 411"/>
            <p:cNvSpPr/>
            <p:nvPr/>
          </p:nvSpPr>
          <p:spPr>
            <a:xfrm>
              <a:off x="1809579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2" name="object 412"/>
            <p:cNvSpPr/>
            <p:nvPr/>
          </p:nvSpPr>
          <p:spPr>
            <a:xfrm>
              <a:off x="1903859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3" name="object 413"/>
            <p:cNvSpPr/>
            <p:nvPr/>
          </p:nvSpPr>
          <p:spPr>
            <a:xfrm>
              <a:off x="1903859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4" name="object 414"/>
            <p:cNvSpPr/>
            <p:nvPr/>
          </p:nvSpPr>
          <p:spPr>
            <a:xfrm>
              <a:off x="1998140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72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72" y="79222"/>
                  </a:lnTo>
                  <a:lnTo>
                    <a:pt x="9427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5" name="object 415"/>
            <p:cNvSpPr/>
            <p:nvPr/>
          </p:nvSpPr>
          <p:spPr>
            <a:xfrm>
              <a:off x="1998140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72" y="0"/>
                  </a:lnTo>
                  <a:lnTo>
                    <a:pt x="94272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6" name="object 416"/>
            <p:cNvSpPr/>
            <p:nvPr/>
          </p:nvSpPr>
          <p:spPr>
            <a:xfrm>
              <a:off x="2092417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7" name="object 417"/>
            <p:cNvSpPr/>
            <p:nvPr/>
          </p:nvSpPr>
          <p:spPr>
            <a:xfrm>
              <a:off x="2092417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8" name="object 418"/>
            <p:cNvSpPr/>
            <p:nvPr/>
          </p:nvSpPr>
          <p:spPr>
            <a:xfrm>
              <a:off x="2186697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9" name="object 419"/>
            <p:cNvSpPr/>
            <p:nvPr/>
          </p:nvSpPr>
          <p:spPr>
            <a:xfrm>
              <a:off x="2186697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0" name="object 420"/>
            <p:cNvSpPr/>
            <p:nvPr/>
          </p:nvSpPr>
          <p:spPr>
            <a:xfrm>
              <a:off x="2280978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1" name="object 421"/>
            <p:cNvSpPr/>
            <p:nvPr/>
          </p:nvSpPr>
          <p:spPr>
            <a:xfrm>
              <a:off x="2280978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2" name="object 422"/>
            <p:cNvSpPr/>
            <p:nvPr/>
          </p:nvSpPr>
          <p:spPr>
            <a:xfrm>
              <a:off x="2375258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3" name="object 423"/>
            <p:cNvSpPr/>
            <p:nvPr/>
          </p:nvSpPr>
          <p:spPr>
            <a:xfrm>
              <a:off x="2375258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4" name="object 424"/>
            <p:cNvSpPr/>
            <p:nvPr/>
          </p:nvSpPr>
          <p:spPr>
            <a:xfrm>
              <a:off x="2469539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5" name="object 425"/>
            <p:cNvSpPr/>
            <p:nvPr/>
          </p:nvSpPr>
          <p:spPr>
            <a:xfrm>
              <a:off x="2469539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6" name="object 426"/>
            <p:cNvSpPr/>
            <p:nvPr/>
          </p:nvSpPr>
          <p:spPr>
            <a:xfrm>
              <a:off x="2563818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7" name="object 427"/>
            <p:cNvSpPr/>
            <p:nvPr/>
          </p:nvSpPr>
          <p:spPr>
            <a:xfrm>
              <a:off x="2563818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8" name="object 428"/>
            <p:cNvSpPr/>
            <p:nvPr/>
          </p:nvSpPr>
          <p:spPr>
            <a:xfrm>
              <a:off x="2658099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9" name="object 429"/>
            <p:cNvSpPr/>
            <p:nvPr/>
          </p:nvSpPr>
          <p:spPr>
            <a:xfrm>
              <a:off x="2658099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0" name="object 430"/>
            <p:cNvSpPr/>
            <p:nvPr/>
          </p:nvSpPr>
          <p:spPr>
            <a:xfrm>
              <a:off x="2752379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72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72" y="79222"/>
                  </a:lnTo>
                  <a:lnTo>
                    <a:pt x="9427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1" name="object 431"/>
            <p:cNvSpPr/>
            <p:nvPr/>
          </p:nvSpPr>
          <p:spPr>
            <a:xfrm>
              <a:off x="2752379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72" y="0"/>
                  </a:lnTo>
                  <a:lnTo>
                    <a:pt x="94272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2" name="object 432"/>
            <p:cNvSpPr/>
            <p:nvPr/>
          </p:nvSpPr>
          <p:spPr>
            <a:xfrm>
              <a:off x="2846656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3" name="object 433"/>
            <p:cNvSpPr/>
            <p:nvPr/>
          </p:nvSpPr>
          <p:spPr>
            <a:xfrm>
              <a:off x="2846656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4" name="object 434"/>
            <p:cNvSpPr/>
            <p:nvPr/>
          </p:nvSpPr>
          <p:spPr>
            <a:xfrm>
              <a:off x="2940937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5" name="object 435"/>
            <p:cNvSpPr/>
            <p:nvPr/>
          </p:nvSpPr>
          <p:spPr>
            <a:xfrm>
              <a:off x="2940937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6" name="object 436"/>
            <p:cNvSpPr/>
            <p:nvPr/>
          </p:nvSpPr>
          <p:spPr>
            <a:xfrm>
              <a:off x="3035217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7" name="object 437"/>
            <p:cNvSpPr/>
            <p:nvPr/>
          </p:nvSpPr>
          <p:spPr>
            <a:xfrm>
              <a:off x="3035217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8" name="object 438"/>
            <p:cNvSpPr/>
            <p:nvPr/>
          </p:nvSpPr>
          <p:spPr>
            <a:xfrm>
              <a:off x="3129498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9" name="object 439"/>
            <p:cNvSpPr/>
            <p:nvPr/>
          </p:nvSpPr>
          <p:spPr>
            <a:xfrm>
              <a:off x="3129498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0" name="object 440"/>
            <p:cNvSpPr/>
            <p:nvPr/>
          </p:nvSpPr>
          <p:spPr>
            <a:xfrm>
              <a:off x="3413700" y="3595961"/>
              <a:ext cx="111125" cy="79375"/>
            </a:xfrm>
            <a:custGeom>
              <a:avLst/>
              <a:gdLst/>
              <a:ahLst/>
              <a:cxnLst/>
              <a:rect l="l" t="t" r="r" b="b"/>
              <a:pathLst>
                <a:path w="111125" h="79375">
                  <a:moveTo>
                    <a:pt x="90601" y="0"/>
                  </a:moveTo>
                  <a:lnTo>
                    <a:pt x="0" y="0"/>
                  </a:lnTo>
                  <a:lnTo>
                    <a:pt x="0" y="78511"/>
                  </a:lnTo>
                  <a:lnTo>
                    <a:pt x="111036" y="79057"/>
                  </a:lnTo>
                  <a:lnTo>
                    <a:pt x="90601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1" name="object 441"/>
            <p:cNvSpPr/>
            <p:nvPr/>
          </p:nvSpPr>
          <p:spPr>
            <a:xfrm>
              <a:off x="3413700" y="3595961"/>
              <a:ext cx="111125" cy="79375"/>
            </a:xfrm>
            <a:custGeom>
              <a:avLst/>
              <a:gdLst/>
              <a:ahLst/>
              <a:cxnLst/>
              <a:rect l="l" t="t" r="r" b="b"/>
              <a:pathLst>
                <a:path w="111125" h="79375">
                  <a:moveTo>
                    <a:pt x="0" y="0"/>
                  </a:moveTo>
                  <a:lnTo>
                    <a:pt x="90601" y="0"/>
                  </a:lnTo>
                  <a:lnTo>
                    <a:pt x="111036" y="79057"/>
                  </a:lnTo>
                  <a:lnTo>
                    <a:pt x="0" y="785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2" name="object 442"/>
            <p:cNvSpPr/>
            <p:nvPr/>
          </p:nvSpPr>
          <p:spPr>
            <a:xfrm>
              <a:off x="3224980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3" name="object 443"/>
            <p:cNvSpPr/>
            <p:nvPr/>
          </p:nvSpPr>
          <p:spPr>
            <a:xfrm>
              <a:off x="3224980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4" name="object 444"/>
            <p:cNvSpPr/>
            <p:nvPr/>
          </p:nvSpPr>
          <p:spPr>
            <a:xfrm>
              <a:off x="3319103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5" name="object 445"/>
            <p:cNvSpPr/>
            <p:nvPr/>
          </p:nvSpPr>
          <p:spPr>
            <a:xfrm>
              <a:off x="3319103" y="3595510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6" name="object 446"/>
            <p:cNvSpPr/>
            <p:nvPr/>
          </p:nvSpPr>
          <p:spPr>
            <a:xfrm>
              <a:off x="913333" y="3674839"/>
              <a:ext cx="100965" cy="79375"/>
            </a:xfrm>
            <a:custGeom>
              <a:avLst/>
              <a:gdLst/>
              <a:ahLst/>
              <a:cxnLst/>
              <a:rect l="l" t="t" r="r" b="b"/>
              <a:pathLst>
                <a:path w="100965" h="79375">
                  <a:moveTo>
                    <a:pt x="100939" y="0"/>
                  </a:moveTo>
                  <a:lnTo>
                    <a:pt x="25298" y="0"/>
                  </a:lnTo>
                  <a:lnTo>
                    <a:pt x="0" y="79222"/>
                  </a:lnTo>
                  <a:lnTo>
                    <a:pt x="100939" y="79222"/>
                  </a:lnTo>
                  <a:lnTo>
                    <a:pt x="100939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7" name="object 447"/>
            <p:cNvSpPr/>
            <p:nvPr/>
          </p:nvSpPr>
          <p:spPr>
            <a:xfrm>
              <a:off x="913333" y="3674839"/>
              <a:ext cx="100965" cy="79375"/>
            </a:xfrm>
            <a:custGeom>
              <a:avLst/>
              <a:gdLst/>
              <a:ahLst/>
              <a:cxnLst/>
              <a:rect l="l" t="t" r="r" b="b"/>
              <a:pathLst>
                <a:path w="100965" h="79375">
                  <a:moveTo>
                    <a:pt x="25298" y="0"/>
                  </a:moveTo>
                  <a:lnTo>
                    <a:pt x="100939" y="0"/>
                  </a:lnTo>
                  <a:lnTo>
                    <a:pt x="100939" y="79222"/>
                  </a:lnTo>
                  <a:lnTo>
                    <a:pt x="0" y="79222"/>
                  </a:lnTo>
                  <a:lnTo>
                    <a:pt x="2529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8" name="object 448"/>
            <p:cNvSpPr/>
            <p:nvPr/>
          </p:nvSpPr>
          <p:spPr>
            <a:xfrm>
              <a:off x="1014275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5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9" name="object 449"/>
            <p:cNvSpPr/>
            <p:nvPr/>
          </p:nvSpPr>
          <p:spPr>
            <a:xfrm>
              <a:off x="1014275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5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0" name="object 450"/>
            <p:cNvSpPr/>
            <p:nvPr/>
          </p:nvSpPr>
          <p:spPr>
            <a:xfrm>
              <a:off x="1108555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5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1" name="object 451"/>
            <p:cNvSpPr/>
            <p:nvPr/>
          </p:nvSpPr>
          <p:spPr>
            <a:xfrm>
              <a:off x="1108555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5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2" name="object 452"/>
            <p:cNvSpPr/>
            <p:nvPr/>
          </p:nvSpPr>
          <p:spPr>
            <a:xfrm>
              <a:off x="1202836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5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3" name="object 453"/>
            <p:cNvSpPr/>
            <p:nvPr/>
          </p:nvSpPr>
          <p:spPr>
            <a:xfrm>
              <a:off x="1202836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5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4" name="object 454"/>
            <p:cNvSpPr/>
            <p:nvPr/>
          </p:nvSpPr>
          <p:spPr>
            <a:xfrm>
              <a:off x="1297115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5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5" name="object 455"/>
            <p:cNvSpPr/>
            <p:nvPr/>
          </p:nvSpPr>
          <p:spPr>
            <a:xfrm>
              <a:off x="1297115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5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6" name="object 456"/>
            <p:cNvSpPr/>
            <p:nvPr/>
          </p:nvSpPr>
          <p:spPr>
            <a:xfrm>
              <a:off x="1391396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5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7" name="object 457"/>
            <p:cNvSpPr/>
            <p:nvPr/>
          </p:nvSpPr>
          <p:spPr>
            <a:xfrm>
              <a:off x="1391396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5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8" name="object 458"/>
            <p:cNvSpPr/>
            <p:nvPr/>
          </p:nvSpPr>
          <p:spPr>
            <a:xfrm>
              <a:off x="1485676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5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9" name="object 459"/>
            <p:cNvSpPr/>
            <p:nvPr/>
          </p:nvSpPr>
          <p:spPr>
            <a:xfrm>
              <a:off x="1485676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5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0" name="object 460"/>
            <p:cNvSpPr/>
            <p:nvPr/>
          </p:nvSpPr>
          <p:spPr>
            <a:xfrm>
              <a:off x="1579957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1" name="object 461"/>
            <p:cNvSpPr/>
            <p:nvPr/>
          </p:nvSpPr>
          <p:spPr>
            <a:xfrm>
              <a:off x="1579957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2" name="object 462"/>
            <p:cNvSpPr/>
            <p:nvPr/>
          </p:nvSpPr>
          <p:spPr>
            <a:xfrm>
              <a:off x="1674237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72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72" y="79222"/>
                  </a:lnTo>
                  <a:lnTo>
                    <a:pt x="9427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3" name="object 463"/>
            <p:cNvSpPr/>
            <p:nvPr/>
          </p:nvSpPr>
          <p:spPr>
            <a:xfrm>
              <a:off x="1674237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72" y="0"/>
                  </a:lnTo>
                  <a:lnTo>
                    <a:pt x="94272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4" name="object 464"/>
            <p:cNvSpPr/>
            <p:nvPr/>
          </p:nvSpPr>
          <p:spPr>
            <a:xfrm>
              <a:off x="1768514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5" name="object 465"/>
            <p:cNvSpPr/>
            <p:nvPr/>
          </p:nvSpPr>
          <p:spPr>
            <a:xfrm>
              <a:off x="1768514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6" name="object 466"/>
            <p:cNvSpPr/>
            <p:nvPr/>
          </p:nvSpPr>
          <p:spPr>
            <a:xfrm>
              <a:off x="1862795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7" name="object 467"/>
            <p:cNvSpPr/>
            <p:nvPr/>
          </p:nvSpPr>
          <p:spPr>
            <a:xfrm>
              <a:off x="1862795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8" name="object 468"/>
            <p:cNvSpPr/>
            <p:nvPr/>
          </p:nvSpPr>
          <p:spPr>
            <a:xfrm>
              <a:off x="1957075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9" name="object 469"/>
            <p:cNvSpPr/>
            <p:nvPr/>
          </p:nvSpPr>
          <p:spPr>
            <a:xfrm>
              <a:off x="1957075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0" name="object 470"/>
            <p:cNvSpPr/>
            <p:nvPr/>
          </p:nvSpPr>
          <p:spPr>
            <a:xfrm>
              <a:off x="2051356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1" name="object 471"/>
            <p:cNvSpPr/>
            <p:nvPr/>
          </p:nvSpPr>
          <p:spPr>
            <a:xfrm>
              <a:off x="2051356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2" name="object 472"/>
            <p:cNvSpPr/>
            <p:nvPr/>
          </p:nvSpPr>
          <p:spPr>
            <a:xfrm>
              <a:off x="2145635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3" name="object 473"/>
            <p:cNvSpPr/>
            <p:nvPr/>
          </p:nvSpPr>
          <p:spPr>
            <a:xfrm>
              <a:off x="2145635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4" name="object 474"/>
            <p:cNvSpPr/>
            <p:nvPr/>
          </p:nvSpPr>
          <p:spPr>
            <a:xfrm>
              <a:off x="2239916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5" name="object 475"/>
            <p:cNvSpPr/>
            <p:nvPr/>
          </p:nvSpPr>
          <p:spPr>
            <a:xfrm>
              <a:off x="2239916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6" name="object 476"/>
            <p:cNvSpPr/>
            <p:nvPr/>
          </p:nvSpPr>
          <p:spPr>
            <a:xfrm>
              <a:off x="2334196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7" name="object 477"/>
            <p:cNvSpPr/>
            <p:nvPr/>
          </p:nvSpPr>
          <p:spPr>
            <a:xfrm>
              <a:off x="2334196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8" name="object 478"/>
            <p:cNvSpPr/>
            <p:nvPr/>
          </p:nvSpPr>
          <p:spPr>
            <a:xfrm>
              <a:off x="2428477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72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72" y="79222"/>
                  </a:lnTo>
                  <a:lnTo>
                    <a:pt x="94272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9" name="object 479"/>
            <p:cNvSpPr/>
            <p:nvPr/>
          </p:nvSpPr>
          <p:spPr>
            <a:xfrm>
              <a:off x="2428477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72" y="0"/>
                  </a:lnTo>
                  <a:lnTo>
                    <a:pt x="94272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0" name="object 480"/>
            <p:cNvSpPr/>
            <p:nvPr/>
          </p:nvSpPr>
          <p:spPr>
            <a:xfrm>
              <a:off x="2522753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1" name="object 481"/>
            <p:cNvSpPr/>
            <p:nvPr/>
          </p:nvSpPr>
          <p:spPr>
            <a:xfrm>
              <a:off x="2522753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2" name="object 482"/>
            <p:cNvSpPr/>
            <p:nvPr/>
          </p:nvSpPr>
          <p:spPr>
            <a:xfrm>
              <a:off x="2617034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3" name="object 483"/>
            <p:cNvSpPr/>
            <p:nvPr/>
          </p:nvSpPr>
          <p:spPr>
            <a:xfrm>
              <a:off x="2617034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4" name="object 484"/>
            <p:cNvSpPr/>
            <p:nvPr/>
          </p:nvSpPr>
          <p:spPr>
            <a:xfrm>
              <a:off x="2711315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5" name="object 485"/>
            <p:cNvSpPr/>
            <p:nvPr/>
          </p:nvSpPr>
          <p:spPr>
            <a:xfrm>
              <a:off x="2711315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6" name="object 486"/>
            <p:cNvSpPr/>
            <p:nvPr/>
          </p:nvSpPr>
          <p:spPr>
            <a:xfrm>
              <a:off x="2805595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7" name="object 487"/>
            <p:cNvSpPr/>
            <p:nvPr/>
          </p:nvSpPr>
          <p:spPr>
            <a:xfrm>
              <a:off x="2805595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8" name="object 488"/>
            <p:cNvSpPr/>
            <p:nvPr/>
          </p:nvSpPr>
          <p:spPr>
            <a:xfrm>
              <a:off x="2899876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9" name="object 489"/>
            <p:cNvSpPr/>
            <p:nvPr/>
          </p:nvSpPr>
          <p:spPr>
            <a:xfrm>
              <a:off x="2899876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0" name="object 490"/>
            <p:cNvSpPr/>
            <p:nvPr/>
          </p:nvSpPr>
          <p:spPr>
            <a:xfrm>
              <a:off x="2994155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1" name="object 491"/>
            <p:cNvSpPr/>
            <p:nvPr/>
          </p:nvSpPr>
          <p:spPr>
            <a:xfrm>
              <a:off x="2994155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2" name="object 492"/>
            <p:cNvSpPr/>
            <p:nvPr/>
          </p:nvSpPr>
          <p:spPr>
            <a:xfrm>
              <a:off x="3088436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3" name="object 493"/>
            <p:cNvSpPr/>
            <p:nvPr/>
          </p:nvSpPr>
          <p:spPr>
            <a:xfrm>
              <a:off x="3088436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4" name="object 494"/>
            <p:cNvSpPr/>
            <p:nvPr/>
          </p:nvSpPr>
          <p:spPr>
            <a:xfrm>
              <a:off x="3472963" y="3675290"/>
              <a:ext cx="78105" cy="79375"/>
            </a:xfrm>
            <a:custGeom>
              <a:avLst/>
              <a:gdLst/>
              <a:ahLst/>
              <a:cxnLst/>
              <a:rect l="l" t="t" r="r" b="b"/>
              <a:pathLst>
                <a:path w="78104" h="79375">
                  <a:moveTo>
                    <a:pt x="57137" y="0"/>
                  </a:moveTo>
                  <a:lnTo>
                    <a:pt x="0" y="0"/>
                  </a:lnTo>
                  <a:lnTo>
                    <a:pt x="0" y="78511"/>
                  </a:lnTo>
                  <a:lnTo>
                    <a:pt x="78054" y="79057"/>
                  </a:lnTo>
                  <a:lnTo>
                    <a:pt x="57137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5" name="object 495"/>
            <p:cNvSpPr/>
            <p:nvPr/>
          </p:nvSpPr>
          <p:spPr>
            <a:xfrm>
              <a:off x="3472963" y="3675290"/>
              <a:ext cx="78105" cy="79375"/>
            </a:xfrm>
            <a:custGeom>
              <a:avLst/>
              <a:gdLst/>
              <a:ahLst/>
              <a:cxnLst/>
              <a:rect l="l" t="t" r="r" b="b"/>
              <a:pathLst>
                <a:path w="78104" h="79375">
                  <a:moveTo>
                    <a:pt x="0" y="0"/>
                  </a:moveTo>
                  <a:lnTo>
                    <a:pt x="57137" y="0"/>
                  </a:lnTo>
                  <a:lnTo>
                    <a:pt x="78054" y="79057"/>
                  </a:lnTo>
                  <a:lnTo>
                    <a:pt x="0" y="7851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6" name="object 496"/>
            <p:cNvSpPr/>
            <p:nvPr/>
          </p:nvSpPr>
          <p:spPr>
            <a:xfrm>
              <a:off x="3183919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7" name="object 497"/>
            <p:cNvSpPr/>
            <p:nvPr/>
          </p:nvSpPr>
          <p:spPr>
            <a:xfrm>
              <a:off x="3183919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8" name="object 498"/>
            <p:cNvSpPr/>
            <p:nvPr/>
          </p:nvSpPr>
          <p:spPr>
            <a:xfrm>
              <a:off x="3278037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94284" y="0"/>
                  </a:moveTo>
                  <a:lnTo>
                    <a:pt x="0" y="0"/>
                  </a:lnTo>
                  <a:lnTo>
                    <a:pt x="0" y="79222"/>
                  </a:lnTo>
                  <a:lnTo>
                    <a:pt x="94284" y="79222"/>
                  </a:lnTo>
                  <a:lnTo>
                    <a:pt x="94284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9" name="object 499"/>
            <p:cNvSpPr/>
            <p:nvPr/>
          </p:nvSpPr>
          <p:spPr>
            <a:xfrm>
              <a:off x="3278037" y="3674839"/>
              <a:ext cx="94615" cy="79375"/>
            </a:xfrm>
            <a:custGeom>
              <a:avLst/>
              <a:gdLst/>
              <a:ahLst/>
              <a:cxnLst/>
              <a:rect l="l" t="t" r="r" b="b"/>
              <a:pathLst>
                <a:path w="94614" h="79375">
                  <a:moveTo>
                    <a:pt x="0" y="0"/>
                  </a:moveTo>
                  <a:lnTo>
                    <a:pt x="94284" y="0"/>
                  </a:lnTo>
                  <a:lnTo>
                    <a:pt x="94284" y="79222"/>
                  </a:lnTo>
                  <a:lnTo>
                    <a:pt x="0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0" name="object 500"/>
            <p:cNvSpPr/>
            <p:nvPr/>
          </p:nvSpPr>
          <p:spPr>
            <a:xfrm>
              <a:off x="3372012" y="3674839"/>
              <a:ext cx="100965" cy="79375"/>
            </a:xfrm>
            <a:custGeom>
              <a:avLst/>
              <a:gdLst/>
              <a:ahLst/>
              <a:cxnLst/>
              <a:rect l="l" t="t" r="r" b="b"/>
              <a:pathLst>
                <a:path w="100964" h="79375">
                  <a:moveTo>
                    <a:pt x="100355" y="0"/>
                  </a:moveTo>
                  <a:lnTo>
                    <a:pt x="0" y="0"/>
                  </a:lnTo>
                  <a:lnTo>
                    <a:pt x="469" y="79222"/>
                  </a:lnTo>
                  <a:lnTo>
                    <a:pt x="100355" y="79222"/>
                  </a:lnTo>
                  <a:lnTo>
                    <a:pt x="100355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1" name="object 501"/>
            <p:cNvSpPr/>
            <p:nvPr/>
          </p:nvSpPr>
          <p:spPr>
            <a:xfrm>
              <a:off x="3372012" y="3674839"/>
              <a:ext cx="100965" cy="79375"/>
            </a:xfrm>
            <a:custGeom>
              <a:avLst/>
              <a:gdLst/>
              <a:ahLst/>
              <a:cxnLst/>
              <a:rect l="l" t="t" r="r" b="b"/>
              <a:pathLst>
                <a:path w="100964" h="79375">
                  <a:moveTo>
                    <a:pt x="0" y="0"/>
                  </a:moveTo>
                  <a:lnTo>
                    <a:pt x="100355" y="0"/>
                  </a:lnTo>
                  <a:lnTo>
                    <a:pt x="100355" y="79222"/>
                  </a:lnTo>
                  <a:lnTo>
                    <a:pt x="469" y="7922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2" name="object 502"/>
            <p:cNvSpPr/>
            <p:nvPr/>
          </p:nvSpPr>
          <p:spPr>
            <a:xfrm>
              <a:off x="1070016" y="2883927"/>
              <a:ext cx="656590" cy="474980"/>
            </a:xfrm>
            <a:custGeom>
              <a:avLst/>
              <a:gdLst/>
              <a:ahLst/>
              <a:cxnLst/>
              <a:rect l="l" t="t" r="r" b="b"/>
              <a:pathLst>
                <a:path w="656589" h="474979">
                  <a:moveTo>
                    <a:pt x="655967" y="0"/>
                  </a:moveTo>
                  <a:lnTo>
                    <a:pt x="0" y="0"/>
                  </a:lnTo>
                  <a:lnTo>
                    <a:pt x="0" y="474713"/>
                  </a:lnTo>
                  <a:lnTo>
                    <a:pt x="655967" y="474713"/>
                  </a:lnTo>
                  <a:lnTo>
                    <a:pt x="655967" y="0"/>
                  </a:lnTo>
                  <a:close/>
                </a:path>
              </a:pathLst>
            </a:custGeom>
            <a:solidFill>
              <a:srgbClr val="A059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3" name="object 503"/>
            <p:cNvSpPr/>
            <p:nvPr/>
          </p:nvSpPr>
          <p:spPr>
            <a:xfrm>
              <a:off x="1070016" y="2883927"/>
              <a:ext cx="656590" cy="474980"/>
            </a:xfrm>
            <a:custGeom>
              <a:avLst/>
              <a:gdLst/>
              <a:ahLst/>
              <a:cxnLst/>
              <a:rect l="l" t="t" r="r" b="b"/>
              <a:pathLst>
                <a:path w="656589" h="474979">
                  <a:moveTo>
                    <a:pt x="0" y="0"/>
                  </a:moveTo>
                  <a:lnTo>
                    <a:pt x="655967" y="0"/>
                  </a:lnTo>
                  <a:lnTo>
                    <a:pt x="655967" y="474713"/>
                  </a:lnTo>
                  <a:lnTo>
                    <a:pt x="0" y="4747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4" name="object 504"/>
            <p:cNvSpPr/>
            <p:nvPr/>
          </p:nvSpPr>
          <p:spPr>
            <a:xfrm>
              <a:off x="1102719" y="2914588"/>
              <a:ext cx="596265" cy="412115"/>
            </a:xfrm>
            <a:custGeom>
              <a:avLst/>
              <a:gdLst/>
              <a:ahLst/>
              <a:cxnLst/>
              <a:rect l="l" t="t" r="r" b="b"/>
              <a:pathLst>
                <a:path w="596264" h="412114">
                  <a:moveTo>
                    <a:pt x="596201" y="0"/>
                  </a:moveTo>
                  <a:lnTo>
                    <a:pt x="0" y="0"/>
                  </a:lnTo>
                  <a:lnTo>
                    <a:pt x="0" y="411861"/>
                  </a:lnTo>
                  <a:lnTo>
                    <a:pt x="596201" y="411861"/>
                  </a:lnTo>
                  <a:lnTo>
                    <a:pt x="59620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5" name="object 505"/>
            <p:cNvSpPr/>
            <p:nvPr/>
          </p:nvSpPr>
          <p:spPr>
            <a:xfrm>
              <a:off x="1102719" y="2914588"/>
              <a:ext cx="596265" cy="412115"/>
            </a:xfrm>
            <a:custGeom>
              <a:avLst/>
              <a:gdLst/>
              <a:ahLst/>
              <a:cxnLst/>
              <a:rect l="l" t="t" r="r" b="b"/>
              <a:pathLst>
                <a:path w="596264" h="412114">
                  <a:moveTo>
                    <a:pt x="0" y="0"/>
                  </a:moveTo>
                  <a:lnTo>
                    <a:pt x="596201" y="0"/>
                  </a:lnTo>
                  <a:lnTo>
                    <a:pt x="596201" y="411861"/>
                  </a:lnTo>
                  <a:lnTo>
                    <a:pt x="0" y="411861"/>
                  </a:lnTo>
                  <a:lnTo>
                    <a:pt x="0" y="0"/>
                  </a:lnTo>
                  <a:close/>
                </a:path>
                <a:path w="596264" h="412114">
                  <a:moveTo>
                    <a:pt x="0" y="0"/>
                  </a:moveTo>
                  <a:lnTo>
                    <a:pt x="297827" y="0"/>
                  </a:lnTo>
                  <a:lnTo>
                    <a:pt x="297827" y="102958"/>
                  </a:lnTo>
                  <a:lnTo>
                    <a:pt x="0" y="102958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6" name="object 506"/>
            <p:cNvSpPr/>
            <p:nvPr/>
          </p:nvSpPr>
          <p:spPr>
            <a:xfrm>
              <a:off x="1059540" y="3357997"/>
              <a:ext cx="682625" cy="31750"/>
            </a:xfrm>
            <a:custGeom>
              <a:avLst/>
              <a:gdLst/>
              <a:ahLst/>
              <a:cxnLst/>
              <a:rect l="l" t="t" r="r" b="b"/>
              <a:pathLst>
                <a:path w="682625" h="31750">
                  <a:moveTo>
                    <a:pt x="682548" y="0"/>
                  </a:moveTo>
                  <a:lnTo>
                    <a:pt x="0" y="0"/>
                  </a:lnTo>
                  <a:lnTo>
                    <a:pt x="0" y="31559"/>
                  </a:lnTo>
                  <a:lnTo>
                    <a:pt x="682548" y="31559"/>
                  </a:lnTo>
                  <a:lnTo>
                    <a:pt x="682548" y="0"/>
                  </a:lnTo>
                  <a:close/>
                </a:path>
              </a:pathLst>
            </a:custGeom>
            <a:solidFill>
              <a:srgbClr val="A059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7" name="object 507"/>
            <p:cNvSpPr/>
            <p:nvPr/>
          </p:nvSpPr>
          <p:spPr>
            <a:xfrm>
              <a:off x="1059540" y="3357997"/>
              <a:ext cx="682625" cy="31750"/>
            </a:xfrm>
            <a:custGeom>
              <a:avLst/>
              <a:gdLst/>
              <a:ahLst/>
              <a:cxnLst/>
              <a:rect l="l" t="t" r="r" b="b"/>
              <a:pathLst>
                <a:path w="682625" h="31750">
                  <a:moveTo>
                    <a:pt x="0" y="0"/>
                  </a:moveTo>
                  <a:lnTo>
                    <a:pt x="682548" y="0"/>
                  </a:lnTo>
                  <a:lnTo>
                    <a:pt x="682548" y="31559"/>
                  </a:lnTo>
                  <a:lnTo>
                    <a:pt x="0" y="3155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8" name="object 508"/>
            <p:cNvSpPr/>
            <p:nvPr/>
          </p:nvSpPr>
          <p:spPr>
            <a:xfrm>
              <a:off x="1398751" y="2914588"/>
              <a:ext cx="298450" cy="103505"/>
            </a:xfrm>
            <a:custGeom>
              <a:avLst/>
              <a:gdLst/>
              <a:ahLst/>
              <a:cxnLst/>
              <a:rect l="l" t="t" r="r" b="b"/>
              <a:pathLst>
                <a:path w="298450" h="103505">
                  <a:moveTo>
                    <a:pt x="0" y="0"/>
                  </a:moveTo>
                  <a:lnTo>
                    <a:pt x="297840" y="0"/>
                  </a:lnTo>
                  <a:lnTo>
                    <a:pt x="297840" y="102958"/>
                  </a:lnTo>
                  <a:lnTo>
                    <a:pt x="0" y="102958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9" name="object 509"/>
            <p:cNvSpPr/>
            <p:nvPr/>
          </p:nvSpPr>
          <p:spPr>
            <a:xfrm>
              <a:off x="1907247" y="2883927"/>
              <a:ext cx="656590" cy="474980"/>
            </a:xfrm>
            <a:custGeom>
              <a:avLst/>
              <a:gdLst/>
              <a:ahLst/>
              <a:cxnLst/>
              <a:rect l="l" t="t" r="r" b="b"/>
              <a:pathLst>
                <a:path w="656589" h="474979">
                  <a:moveTo>
                    <a:pt x="655967" y="0"/>
                  </a:moveTo>
                  <a:lnTo>
                    <a:pt x="0" y="0"/>
                  </a:lnTo>
                  <a:lnTo>
                    <a:pt x="0" y="474713"/>
                  </a:lnTo>
                  <a:lnTo>
                    <a:pt x="655967" y="474713"/>
                  </a:lnTo>
                  <a:lnTo>
                    <a:pt x="655967" y="0"/>
                  </a:lnTo>
                  <a:close/>
                </a:path>
              </a:pathLst>
            </a:custGeom>
            <a:solidFill>
              <a:srgbClr val="A059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0" name="object 510"/>
            <p:cNvSpPr/>
            <p:nvPr/>
          </p:nvSpPr>
          <p:spPr>
            <a:xfrm>
              <a:off x="1907247" y="2883927"/>
              <a:ext cx="656590" cy="474980"/>
            </a:xfrm>
            <a:custGeom>
              <a:avLst/>
              <a:gdLst/>
              <a:ahLst/>
              <a:cxnLst/>
              <a:rect l="l" t="t" r="r" b="b"/>
              <a:pathLst>
                <a:path w="656589" h="474979">
                  <a:moveTo>
                    <a:pt x="0" y="0"/>
                  </a:moveTo>
                  <a:lnTo>
                    <a:pt x="655967" y="0"/>
                  </a:lnTo>
                  <a:lnTo>
                    <a:pt x="655967" y="474713"/>
                  </a:lnTo>
                  <a:lnTo>
                    <a:pt x="0" y="4747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1" name="object 511"/>
            <p:cNvSpPr/>
            <p:nvPr/>
          </p:nvSpPr>
          <p:spPr>
            <a:xfrm>
              <a:off x="1939950" y="2914588"/>
              <a:ext cx="596265" cy="412115"/>
            </a:xfrm>
            <a:custGeom>
              <a:avLst/>
              <a:gdLst/>
              <a:ahLst/>
              <a:cxnLst/>
              <a:rect l="l" t="t" r="r" b="b"/>
              <a:pathLst>
                <a:path w="596264" h="412114">
                  <a:moveTo>
                    <a:pt x="596188" y="0"/>
                  </a:moveTo>
                  <a:lnTo>
                    <a:pt x="0" y="0"/>
                  </a:lnTo>
                  <a:lnTo>
                    <a:pt x="0" y="411861"/>
                  </a:lnTo>
                  <a:lnTo>
                    <a:pt x="596188" y="411861"/>
                  </a:lnTo>
                  <a:lnTo>
                    <a:pt x="5961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2" name="object 512"/>
            <p:cNvSpPr/>
            <p:nvPr/>
          </p:nvSpPr>
          <p:spPr>
            <a:xfrm>
              <a:off x="1939950" y="2914588"/>
              <a:ext cx="596265" cy="412115"/>
            </a:xfrm>
            <a:custGeom>
              <a:avLst/>
              <a:gdLst/>
              <a:ahLst/>
              <a:cxnLst/>
              <a:rect l="l" t="t" r="r" b="b"/>
              <a:pathLst>
                <a:path w="596264" h="412114">
                  <a:moveTo>
                    <a:pt x="0" y="0"/>
                  </a:moveTo>
                  <a:lnTo>
                    <a:pt x="596188" y="0"/>
                  </a:lnTo>
                  <a:lnTo>
                    <a:pt x="596188" y="411861"/>
                  </a:lnTo>
                  <a:lnTo>
                    <a:pt x="0" y="411861"/>
                  </a:lnTo>
                  <a:lnTo>
                    <a:pt x="0" y="0"/>
                  </a:lnTo>
                  <a:close/>
                </a:path>
                <a:path w="596264" h="412114">
                  <a:moveTo>
                    <a:pt x="0" y="0"/>
                  </a:moveTo>
                  <a:lnTo>
                    <a:pt x="297827" y="0"/>
                  </a:lnTo>
                  <a:lnTo>
                    <a:pt x="297827" y="102958"/>
                  </a:lnTo>
                  <a:lnTo>
                    <a:pt x="0" y="102958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3" name="object 513"/>
            <p:cNvSpPr/>
            <p:nvPr/>
          </p:nvSpPr>
          <p:spPr>
            <a:xfrm>
              <a:off x="1896771" y="3357997"/>
              <a:ext cx="682625" cy="31750"/>
            </a:xfrm>
            <a:custGeom>
              <a:avLst/>
              <a:gdLst/>
              <a:ahLst/>
              <a:cxnLst/>
              <a:rect l="l" t="t" r="r" b="b"/>
              <a:pathLst>
                <a:path w="682625" h="31750">
                  <a:moveTo>
                    <a:pt x="682548" y="0"/>
                  </a:moveTo>
                  <a:lnTo>
                    <a:pt x="0" y="0"/>
                  </a:lnTo>
                  <a:lnTo>
                    <a:pt x="0" y="31559"/>
                  </a:lnTo>
                  <a:lnTo>
                    <a:pt x="682548" y="31559"/>
                  </a:lnTo>
                  <a:lnTo>
                    <a:pt x="682548" y="0"/>
                  </a:lnTo>
                  <a:close/>
                </a:path>
              </a:pathLst>
            </a:custGeom>
            <a:solidFill>
              <a:srgbClr val="A059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4" name="object 514"/>
            <p:cNvSpPr/>
            <p:nvPr/>
          </p:nvSpPr>
          <p:spPr>
            <a:xfrm>
              <a:off x="1896771" y="3357997"/>
              <a:ext cx="682625" cy="31750"/>
            </a:xfrm>
            <a:custGeom>
              <a:avLst/>
              <a:gdLst/>
              <a:ahLst/>
              <a:cxnLst/>
              <a:rect l="l" t="t" r="r" b="b"/>
              <a:pathLst>
                <a:path w="682625" h="31750">
                  <a:moveTo>
                    <a:pt x="0" y="0"/>
                  </a:moveTo>
                  <a:lnTo>
                    <a:pt x="682548" y="0"/>
                  </a:lnTo>
                  <a:lnTo>
                    <a:pt x="682548" y="31559"/>
                  </a:lnTo>
                  <a:lnTo>
                    <a:pt x="0" y="3155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5" name="object 515"/>
            <p:cNvSpPr/>
            <p:nvPr/>
          </p:nvSpPr>
          <p:spPr>
            <a:xfrm>
              <a:off x="2235978" y="2914588"/>
              <a:ext cx="298450" cy="103505"/>
            </a:xfrm>
            <a:custGeom>
              <a:avLst/>
              <a:gdLst/>
              <a:ahLst/>
              <a:cxnLst/>
              <a:rect l="l" t="t" r="r" b="b"/>
              <a:pathLst>
                <a:path w="298450" h="103505">
                  <a:moveTo>
                    <a:pt x="0" y="0"/>
                  </a:moveTo>
                  <a:lnTo>
                    <a:pt x="297840" y="0"/>
                  </a:lnTo>
                  <a:lnTo>
                    <a:pt x="297840" y="102958"/>
                  </a:lnTo>
                  <a:lnTo>
                    <a:pt x="0" y="102958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6" name="object 516"/>
            <p:cNvSpPr/>
            <p:nvPr/>
          </p:nvSpPr>
          <p:spPr>
            <a:xfrm>
              <a:off x="2744473" y="2883927"/>
              <a:ext cx="656590" cy="474980"/>
            </a:xfrm>
            <a:custGeom>
              <a:avLst/>
              <a:gdLst/>
              <a:ahLst/>
              <a:cxnLst/>
              <a:rect l="l" t="t" r="r" b="b"/>
              <a:pathLst>
                <a:path w="656589" h="474979">
                  <a:moveTo>
                    <a:pt x="655980" y="0"/>
                  </a:moveTo>
                  <a:lnTo>
                    <a:pt x="0" y="0"/>
                  </a:lnTo>
                  <a:lnTo>
                    <a:pt x="0" y="474713"/>
                  </a:lnTo>
                  <a:lnTo>
                    <a:pt x="655980" y="474713"/>
                  </a:lnTo>
                  <a:lnTo>
                    <a:pt x="655980" y="0"/>
                  </a:lnTo>
                  <a:close/>
                </a:path>
              </a:pathLst>
            </a:custGeom>
            <a:solidFill>
              <a:srgbClr val="A059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7" name="object 517"/>
            <p:cNvSpPr/>
            <p:nvPr/>
          </p:nvSpPr>
          <p:spPr>
            <a:xfrm>
              <a:off x="2744473" y="2883927"/>
              <a:ext cx="656590" cy="474980"/>
            </a:xfrm>
            <a:custGeom>
              <a:avLst/>
              <a:gdLst/>
              <a:ahLst/>
              <a:cxnLst/>
              <a:rect l="l" t="t" r="r" b="b"/>
              <a:pathLst>
                <a:path w="656589" h="474979">
                  <a:moveTo>
                    <a:pt x="0" y="0"/>
                  </a:moveTo>
                  <a:lnTo>
                    <a:pt x="655980" y="0"/>
                  </a:lnTo>
                  <a:lnTo>
                    <a:pt x="655980" y="474713"/>
                  </a:lnTo>
                  <a:lnTo>
                    <a:pt x="0" y="4747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8" name="object 518"/>
            <p:cNvSpPr/>
            <p:nvPr/>
          </p:nvSpPr>
          <p:spPr>
            <a:xfrm>
              <a:off x="2777176" y="2914588"/>
              <a:ext cx="596265" cy="412115"/>
            </a:xfrm>
            <a:custGeom>
              <a:avLst/>
              <a:gdLst/>
              <a:ahLst/>
              <a:cxnLst/>
              <a:rect l="l" t="t" r="r" b="b"/>
              <a:pathLst>
                <a:path w="596264" h="412114">
                  <a:moveTo>
                    <a:pt x="596201" y="0"/>
                  </a:moveTo>
                  <a:lnTo>
                    <a:pt x="0" y="0"/>
                  </a:lnTo>
                  <a:lnTo>
                    <a:pt x="0" y="411861"/>
                  </a:lnTo>
                  <a:lnTo>
                    <a:pt x="596201" y="411861"/>
                  </a:lnTo>
                  <a:lnTo>
                    <a:pt x="59620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9" name="object 519"/>
            <p:cNvSpPr/>
            <p:nvPr/>
          </p:nvSpPr>
          <p:spPr>
            <a:xfrm>
              <a:off x="2777176" y="2914588"/>
              <a:ext cx="596265" cy="412115"/>
            </a:xfrm>
            <a:custGeom>
              <a:avLst/>
              <a:gdLst/>
              <a:ahLst/>
              <a:cxnLst/>
              <a:rect l="l" t="t" r="r" b="b"/>
              <a:pathLst>
                <a:path w="596264" h="412114">
                  <a:moveTo>
                    <a:pt x="0" y="0"/>
                  </a:moveTo>
                  <a:lnTo>
                    <a:pt x="596201" y="0"/>
                  </a:lnTo>
                  <a:lnTo>
                    <a:pt x="596201" y="411861"/>
                  </a:lnTo>
                  <a:lnTo>
                    <a:pt x="0" y="411861"/>
                  </a:lnTo>
                  <a:lnTo>
                    <a:pt x="0" y="0"/>
                  </a:lnTo>
                  <a:close/>
                </a:path>
                <a:path w="596264" h="412114">
                  <a:moveTo>
                    <a:pt x="0" y="0"/>
                  </a:moveTo>
                  <a:lnTo>
                    <a:pt x="297827" y="0"/>
                  </a:lnTo>
                  <a:lnTo>
                    <a:pt x="297827" y="102958"/>
                  </a:lnTo>
                  <a:lnTo>
                    <a:pt x="0" y="102958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0" name="object 520"/>
            <p:cNvSpPr/>
            <p:nvPr/>
          </p:nvSpPr>
          <p:spPr>
            <a:xfrm>
              <a:off x="2733998" y="3357997"/>
              <a:ext cx="682625" cy="31750"/>
            </a:xfrm>
            <a:custGeom>
              <a:avLst/>
              <a:gdLst/>
              <a:ahLst/>
              <a:cxnLst/>
              <a:rect l="l" t="t" r="r" b="b"/>
              <a:pathLst>
                <a:path w="682625" h="31750">
                  <a:moveTo>
                    <a:pt x="682548" y="0"/>
                  </a:moveTo>
                  <a:lnTo>
                    <a:pt x="0" y="0"/>
                  </a:lnTo>
                  <a:lnTo>
                    <a:pt x="0" y="31559"/>
                  </a:lnTo>
                  <a:lnTo>
                    <a:pt x="682548" y="31559"/>
                  </a:lnTo>
                  <a:lnTo>
                    <a:pt x="682548" y="0"/>
                  </a:lnTo>
                  <a:close/>
                </a:path>
              </a:pathLst>
            </a:custGeom>
            <a:solidFill>
              <a:srgbClr val="A059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1" name="object 521"/>
            <p:cNvSpPr/>
            <p:nvPr/>
          </p:nvSpPr>
          <p:spPr>
            <a:xfrm>
              <a:off x="2733998" y="3357997"/>
              <a:ext cx="682625" cy="31750"/>
            </a:xfrm>
            <a:custGeom>
              <a:avLst/>
              <a:gdLst/>
              <a:ahLst/>
              <a:cxnLst/>
              <a:rect l="l" t="t" r="r" b="b"/>
              <a:pathLst>
                <a:path w="682625" h="31750">
                  <a:moveTo>
                    <a:pt x="0" y="0"/>
                  </a:moveTo>
                  <a:lnTo>
                    <a:pt x="682548" y="0"/>
                  </a:lnTo>
                  <a:lnTo>
                    <a:pt x="682548" y="31559"/>
                  </a:lnTo>
                  <a:lnTo>
                    <a:pt x="0" y="3155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2" name="object 522"/>
            <p:cNvSpPr/>
            <p:nvPr/>
          </p:nvSpPr>
          <p:spPr>
            <a:xfrm>
              <a:off x="3073208" y="2914588"/>
              <a:ext cx="298450" cy="103505"/>
            </a:xfrm>
            <a:custGeom>
              <a:avLst/>
              <a:gdLst/>
              <a:ahLst/>
              <a:cxnLst/>
              <a:rect l="l" t="t" r="r" b="b"/>
              <a:pathLst>
                <a:path w="298450" h="103505">
                  <a:moveTo>
                    <a:pt x="0" y="0"/>
                  </a:moveTo>
                  <a:lnTo>
                    <a:pt x="297840" y="0"/>
                  </a:lnTo>
                  <a:lnTo>
                    <a:pt x="297840" y="102958"/>
                  </a:lnTo>
                  <a:lnTo>
                    <a:pt x="0" y="102958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3" name="object 523"/>
            <p:cNvSpPr/>
            <p:nvPr/>
          </p:nvSpPr>
          <p:spPr>
            <a:xfrm>
              <a:off x="2674508" y="3844796"/>
              <a:ext cx="756920" cy="547370"/>
            </a:xfrm>
            <a:custGeom>
              <a:avLst/>
              <a:gdLst/>
              <a:ahLst/>
              <a:cxnLst/>
              <a:rect l="l" t="t" r="r" b="b"/>
              <a:pathLst>
                <a:path w="756920" h="547370">
                  <a:moveTo>
                    <a:pt x="756323" y="0"/>
                  </a:moveTo>
                  <a:lnTo>
                    <a:pt x="0" y="0"/>
                  </a:lnTo>
                  <a:lnTo>
                    <a:pt x="0" y="547344"/>
                  </a:lnTo>
                  <a:lnTo>
                    <a:pt x="756323" y="547344"/>
                  </a:lnTo>
                  <a:lnTo>
                    <a:pt x="756323" y="0"/>
                  </a:lnTo>
                  <a:close/>
                </a:path>
              </a:pathLst>
            </a:custGeom>
            <a:solidFill>
              <a:srgbClr val="A059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4" name="object 524"/>
            <p:cNvSpPr/>
            <p:nvPr/>
          </p:nvSpPr>
          <p:spPr>
            <a:xfrm>
              <a:off x="2674508" y="3844796"/>
              <a:ext cx="756920" cy="547370"/>
            </a:xfrm>
            <a:custGeom>
              <a:avLst/>
              <a:gdLst/>
              <a:ahLst/>
              <a:cxnLst/>
              <a:rect l="l" t="t" r="r" b="b"/>
              <a:pathLst>
                <a:path w="756920" h="547370">
                  <a:moveTo>
                    <a:pt x="0" y="0"/>
                  </a:moveTo>
                  <a:lnTo>
                    <a:pt x="756323" y="0"/>
                  </a:lnTo>
                  <a:lnTo>
                    <a:pt x="756323" y="547344"/>
                  </a:lnTo>
                  <a:lnTo>
                    <a:pt x="0" y="54734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5" name="object 525"/>
            <p:cNvSpPr/>
            <p:nvPr/>
          </p:nvSpPr>
          <p:spPr>
            <a:xfrm>
              <a:off x="2712210" y="3880151"/>
              <a:ext cx="687705" cy="474980"/>
            </a:xfrm>
            <a:custGeom>
              <a:avLst/>
              <a:gdLst/>
              <a:ahLst/>
              <a:cxnLst/>
              <a:rect l="l" t="t" r="r" b="b"/>
              <a:pathLst>
                <a:path w="687704" h="474979">
                  <a:moveTo>
                    <a:pt x="687400" y="0"/>
                  </a:moveTo>
                  <a:lnTo>
                    <a:pt x="0" y="0"/>
                  </a:lnTo>
                  <a:lnTo>
                    <a:pt x="0" y="474865"/>
                  </a:lnTo>
                  <a:lnTo>
                    <a:pt x="687400" y="474865"/>
                  </a:lnTo>
                  <a:lnTo>
                    <a:pt x="687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6" name="object 526"/>
            <p:cNvSpPr/>
            <p:nvPr/>
          </p:nvSpPr>
          <p:spPr>
            <a:xfrm>
              <a:off x="2712210" y="3880151"/>
              <a:ext cx="687705" cy="474980"/>
            </a:xfrm>
            <a:custGeom>
              <a:avLst/>
              <a:gdLst/>
              <a:ahLst/>
              <a:cxnLst/>
              <a:rect l="l" t="t" r="r" b="b"/>
              <a:pathLst>
                <a:path w="687704" h="474979">
                  <a:moveTo>
                    <a:pt x="0" y="0"/>
                  </a:moveTo>
                  <a:lnTo>
                    <a:pt x="687400" y="0"/>
                  </a:lnTo>
                  <a:lnTo>
                    <a:pt x="687400" y="474865"/>
                  </a:lnTo>
                  <a:lnTo>
                    <a:pt x="0" y="474865"/>
                  </a:lnTo>
                  <a:lnTo>
                    <a:pt x="0" y="0"/>
                  </a:lnTo>
                  <a:close/>
                </a:path>
                <a:path w="687704" h="474979">
                  <a:moveTo>
                    <a:pt x="0" y="0"/>
                  </a:moveTo>
                  <a:lnTo>
                    <a:pt x="343395" y="0"/>
                  </a:lnTo>
                  <a:lnTo>
                    <a:pt x="343395" y="118719"/>
                  </a:lnTo>
                  <a:lnTo>
                    <a:pt x="0" y="118719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7" name="object 527"/>
            <p:cNvSpPr/>
            <p:nvPr/>
          </p:nvSpPr>
          <p:spPr>
            <a:xfrm>
              <a:off x="2662426" y="4391395"/>
              <a:ext cx="787400" cy="36830"/>
            </a:xfrm>
            <a:custGeom>
              <a:avLst/>
              <a:gdLst/>
              <a:ahLst/>
              <a:cxnLst/>
              <a:rect l="l" t="t" r="r" b="b"/>
              <a:pathLst>
                <a:path w="787400" h="36829">
                  <a:moveTo>
                    <a:pt x="786980" y="0"/>
                  </a:moveTo>
                  <a:lnTo>
                    <a:pt x="0" y="0"/>
                  </a:lnTo>
                  <a:lnTo>
                    <a:pt x="0" y="36385"/>
                  </a:lnTo>
                  <a:lnTo>
                    <a:pt x="786980" y="36385"/>
                  </a:lnTo>
                  <a:lnTo>
                    <a:pt x="786980" y="0"/>
                  </a:lnTo>
                  <a:close/>
                </a:path>
              </a:pathLst>
            </a:custGeom>
            <a:solidFill>
              <a:srgbClr val="A059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8" name="object 528"/>
            <p:cNvSpPr/>
            <p:nvPr/>
          </p:nvSpPr>
          <p:spPr>
            <a:xfrm>
              <a:off x="2662426" y="4391395"/>
              <a:ext cx="787400" cy="36830"/>
            </a:xfrm>
            <a:custGeom>
              <a:avLst/>
              <a:gdLst/>
              <a:ahLst/>
              <a:cxnLst/>
              <a:rect l="l" t="t" r="r" b="b"/>
              <a:pathLst>
                <a:path w="787400" h="36829">
                  <a:moveTo>
                    <a:pt x="0" y="0"/>
                  </a:moveTo>
                  <a:lnTo>
                    <a:pt x="786980" y="0"/>
                  </a:lnTo>
                  <a:lnTo>
                    <a:pt x="786980" y="36385"/>
                  </a:lnTo>
                  <a:lnTo>
                    <a:pt x="0" y="3638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9" name="object 529"/>
            <p:cNvSpPr/>
            <p:nvPr/>
          </p:nvSpPr>
          <p:spPr>
            <a:xfrm>
              <a:off x="3053530" y="3880151"/>
              <a:ext cx="343535" cy="118745"/>
            </a:xfrm>
            <a:custGeom>
              <a:avLst/>
              <a:gdLst/>
              <a:ahLst/>
              <a:cxnLst/>
              <a:rect l="l" t="t" r="r" b="b"/>
              <a:pathLst>
                <a:path w="343535" h="118745">
                  <a:moveTo>
                    <a:pt x="0" y="0"/>
                  </a:moveTo>
                  <a:lnTo>
                    <a:pt x="343408" y="0"/>
                  </a:lnTo>
                  <a:lnTo>
                    <a:pt x="343408" y="118719"/>
                  </a:lnTo>
                  <a:lnTo>
                    <a:pt x="0" y="118719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0" name="object 530"/>
            <p:cNvSpPr/>
            <p:nvPr/>
          </p:nvSpPr>
          <p:spPr>
            <a:xfrm>
              <a:off x="2048083" y="3842402"/>
              <a:ext cx="527685" cy="794385"/>
            </a:xfrm>
            <a:custGeom>
              <a:avLst/>
              <a:gdLst/>
              <a:ahLst/>
              <a:cxnLst/>
              <a:rect l="l" t="t" r="r" b="b"/>
              <a:pathLst>
                <a:path w="527685" h="794385">
                  <a:moveTo>
                    <a:pt x="527456" y="0"/>
                  </a:moveTo>
                  <a:lnTo>
                    <a:pt x="0" y="0"/>
                  </a:lnTo>
                  <a:lnTo>
                    <a:pt x="0" y="794207"/>
                  </a:lnTo>
                  <a:lnTo>
                    <a:pt x="527456" y="794207"/>
                  </a:lnTo>
                  <a:lnTo>
                    <a:pt x="527456" y="0"/>
                  </a:lnTo>
                  <a:close/>
                </a:path>
              </a:pathLst>
            </a:custGeom>
            <a:solidFill>
              <a:srgbClr val="A059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1" name="object 531"/>
            <p:cNvSpPr/>
            <p:nvPr/>
          </p:nvSpPr>
          <p:spPr>
            <a:xfrm>
              <a:off x="2048083" y="3842402"/>
              <a:ext cx="527685" cy="794385"/>
            </a:xfrm>
            <a:custGeom>
              <a:avLst/>
              <a:gdLst/>
              <a:ahLst/>
              <a:cxnLst/>
              <a:rect l="l" t="t" r="r" b="b"/>
              <a:pathLst>
                <a:path w="527685" h="794385">
                  <a:moveTo>
                    <a:pt x="0" y="0"/>
                  </a:moveTo>
                  <a:lnTo>
                    <a:pt x="527456" y="0"/>
                  </a:lnTo>
                  <a:lnTo>
                    <a:pt x="527456" y="794207"/>
                  </a:lnTo>
                  <a:lnTo>
                    <a:pt x="0" y="794207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2" name="object 532"/>
            <p:cNvSpPr/>
            <p:nvPr/>
          </p:nvSpPr>
          <p:spPr>
            <a:xfrm>
              <a:off x="2075364" y="3872714"/>
              <a:ext cx="58419" cy="363855"/>
            </a:xfrm>
            <a:custGeom>
              <a:avLst/>
              <a:gdLst/>
              <a:ahLst/>
              <a:cxnLst/>
              <a:rect l="l" t="t" r="r" b="b"/>
              <a:pathLst>
                <a:path w="58419" h="363854">
                  <a:moveTo>
                    <a:pt x="57950" y="0"/>
                  </a:moveTo>
                  <a:lnTo>
                    <a:pt x="0" y="0"/>
                  </a:lnTo>
                  <a:lnTo>
                    <a:pt x="0" y="363766"/>
                  </a:lnTo>
                  <a:lnTo>
                    <a:pt x="57950" y="363766"/>
                  </a:lnTo>
                  <a:lnTo>
                    <a:pt x="579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3" name="object 533"/>
            <p:cNvSpPr/>
            <p:nvPr/>
          </p:nvSpPr>
          <p:spPr>
            <a:xfrm>
              <a:off x="2075364" y="3872714"/>
              <a:ext cx="58419" cy="363855"/>
            </a:xfrm>
            <a:custGeom>
              <a:avLst/>
              <a:gdLst/>
              <a:ahLst/>
              <a:cxnLst/>
              <a:rect l="l" t="t" r="r" b="b"/>
              <a:pathLst>
                <a:path w="58419" h="363854">
                  <a:moveTo>
                    <a:pt x="0" y="0"/>
                  </a:moveTo>
                  <a:lnTo>
                    <a:pt x="57950" y="0"/>
                  </a:lnTo>
                  <a:lnTo>
                    <a:pt x="57950" y="363766"/>
                  </a:lnTo>
                  <a:lnTo>
                    <a:pt x="0" y="36376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4" name="object 534"/>
            <p:cNvSpPr/>
            <p:nvPr/>
          </p:nvSpPr>
          <p:spPr>
            <a:xfrm>
              <a:off x="2148353" y="3872714"/>
              <a:ext cx="58419" cy="363855"/>
            </a:xfrm>
            <a:custGeom>
              <a:avLst/>
              <a:gdLst/>
              <a:ahLst/>
              <a:cxnLst/>
              <a:rect l="l" t="t" r="r" b="b"/>
              <a:pathLst>
                <a:path w="58419" h="363854">
                  <a:moveTo>
                    <a:pt x="57950" y="0"/>
                  </a:moveTo>
                  <a:lnTo>
                    <a:pt x="0" y="0"/>
                  </a:lnTo>
                  <a:lnTo>
                    <a:pt x="0" y="363766"/>
                  </a:lnTo>
                  <a:lnTo>
                    <a:pt x="57950" y="363766"/>
                  </a:lnTo>
                  <a:lnTo>
                    <a:pt x="579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5" name="object 535"/>
            <p:cNvSpPr/>
            <p:nvPr/>
          </p:nvSpPr>
          <p:spPr>
            <a:xfrm>
              <a:off x="2148353" y="3872714"/>
              <a:ext cx="58419" cy="363855"/>
            </a:xfrm>
            <a:custGeom>
              <a:avLst/>
              <a:gdLst/>
              <a:ahLst/>
              <a:cxnLst/>
              <a:rect l="l" t="t" r="r" b="b"/>
              <a:pathLst>
                <a:path w="58419" h="363854">
                  <a:moveTo>
                    <a:pt x="0" y="0"/>
                  </a:moveTo>
                  <a:lnTo>
                    <a:pt x="57950" y="0"/>
                  </a:lnTo>
                  <a:lnTo>
                    <a:pt x="57950" y="363766"/>
                  </a:lnTo>
                  <a:lnTo>
                    <a:pt x="0" y="36376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6" name="object 536"/>
            <p:cNvSpPr/>
            <p:nvPr/>
          </p:nvSpPr>
          <p:spPr>
            <a:xfrm>
              <a:off x="2273918" y="3872714"/>
              <a:ext cx="79375" cy="363855"/>
            </a:xfrm>
            <a:custGeom>
              <a:avLst/>
              <a:gdLst/>
              <a:ahLst/>
              <a:cxnLst/>
              <a:rect l="l" t="t" r="r" b="b"/>
              <a:pathLst>
                <a:path w="79375" h="363854">
                  <a:moveTo>
                    <a:pt x="78816" y="0"/>
                  </a:moveTo>
                  <a:lnTo>
                    <a:pt x="0" y="0"/>
                  </a:lnTo>
                  <a:lnTo>
                    <a:pt x="0" y="363766"/>
                  </a:lnTo>
                  <a:lnTo>
                    <a:pt x="78816" y="363766"/>
                  </a:lnTo>
                  <a:lnTo>
                    <a:pt x="78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7" name="object 537"/>
            <p:cNvSpPr/>
            <p:nvPr/>
          </p:nvSpPr>
          <p:spPr>
            <a:xfrm>
              <a:off x="2273918" y="3872714"/>
              <a:ext cx="79375" cy="363855"/>
            </a:xfrm>
            <a:custGeom>
              <a:avLst/>
              <a:gdLst/>
              <a:ahLst/>
              <a:cxnLst/>
              <a:rect l="l" t="t" r="r" b="b"/>
              <a:pathLst>
                <a:path w="79375" h="363854">
                  <a:moveTo>
                    <a:pt x="0" y="0"/>
                  </a:moveTo>
                  <a:lnTo>
                    <a:pt x="78816" y="0"/>
                  </a:lnTo>
                  <a:lnTo>
                    <a:pt x="78816" y="363766"/>
                  </a:lnTo>
                  <a:lnTo>
                    <a:pt x="0" y="36376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8" name="object 538"/>
            <p:cNvSpPr/>
            <p:nvPr/>
          </p:nvSpPr>
          <p:spPr>
            <a:xfrm>
              <a:off x="2373191" y="3872714"/>
              <a:ext cx="79375" cy="363855"/>
            </a:xfrm>
            <a:custGeom>
              <a:avLst/>
              <a:gdLst/>
              <a:ahLst/>
              <a:cxnLst/>
              <a:rect l="l" t="t" r="r" b="b"/>
              <a:pathLst>
                <a:path w="79375" h="363854">
                  <a:moveTo>
                    <a:pt x="78816" y="0"/>
                  </a:moveTo>
                  <a:lnTo>
                    <a:pt x="0" y="0"/>
                  </a:lnTo>
                  <a:lnTo>
                    <a:pt x="0" y="363766"/>
                  </a:lnTo>
                  <a:lnTo>
                    <a:pt x="78816" y="363766"/>
                  </a:lnTo>
                  <a:lnTo>
                    <a:pt x="78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9" name="object 539"/>
            <p:cNvSpPr/>
            <p:nvPr/>
          </p:nvSpPr>
          <p:spPr>
            <a:xfrm>
              <a:off x="2373191" y="3872714"/>
              <a:ext cx="79375" cy="363855"/>
            </a:xfrm>
            <a:custGeom>
              <a:avLst/>
              <a:gdLst/>
              <a:ahLst/>
              <a:cxnLst/>
              <a:rect l="l" t="t" r="r" b="b"/>
              <a:pathLst>
                <a:path w="79375" h="363854">
                  <a:moveTo>
                    <a:pt x="0" y="0"/>
                  </a:moveTo>
                  <a:lnTo>
                    <a:pt x="78816" y="0"/>
                  </a:lnTo>
                  <a:lnTo>
                    <a:pt x="78816" y="363766"/>
                  </a:lnTo>
                  <a:lnTo>
                    <a:pt x="0" y="36376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0" name="object 540"/>
            <p:cNvSpPr/>
            <p:nvPr/>
          </p:nvSpPr>
          <p:spPr>
            <a:xfrm>
              <a:off x="2472472" y="3872714"/>
              <a:ext cx="79375" cy="363855"/>
            </a:xfrm>
            <a:custGeom>
              <a:avLst/>
              <a:gdLst/>
              <a:ahLst/>
              <a:cxnLst/>
              <a:rect l="l" t="t" r="r" b="b"/>
              <a:pathLst>
                <a:path w="79375" h="363854">
                  <a:moveTo>
                    <a:pt x="78816" y="0"/>
                  </a:moveTo>
                  <a:lnTo>
                    <a:pt x="0" y="0"/>
                  </a:lnTo>
                  <a:lnTo>
                    <a:pt x="0" y="363766"/>
                  </a:lnTo>
                  <a:lnTo>
                    <a:pt x="78816" y="363766"/>
                  </a:lnTo>
                  <a:lnTo>
                    <a:pt x="78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1" name="object 541"/>
            <p:cNvSpPr/>
            <p:nvPr/>
          </p:nvSpPr>
          <p:spPr>
            <a:xfrm>
              <a:off x="2472472" y="3872714"/>
              <a:ext cx="79375" cy="363855"/>
            </a:xfrm>
            <a:custGeom>
              <a:avLst/>
              <a:gdLst/>
              <a:ahLst/>
              <a:cxnLst/>
              <a:rect l="l" t="t" r="r" b="b"/>
              <a:pathLst>
                <a:path w="79375" h="363854">
                  <a:moveTo>
                    <a:pt x="0" y="0"/>
                  </a:moveTo>
                  <a:lnTo>
                    <a:pt x="78816" y="0"/>
                  </a:lnTo>
                  <a:lnTo>
                    <a:pt x="78816" y="363766"/>
                  </a:lnTo>
                  <a:lnTo>
                    <a:pt x="0" y="36376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2" name="object 542"/>
            <p:cNvSpPr/>
            <p:nvPr/>
          </p:nvSpPr>
          <p:spPr>
            <a:xfrm>
              <a:off x="2075364" y="4315294"/>
              <a:ext cx="58419" cy="306705"/>
            </a:xfrm>
            <a:custGeom>
              <a:avLst/>
              <a:gdLst/>
              <a:ahLst/>
              <a:cxnLst/>
              <a:rect l="l" t="t" r="r" b="b"/>
              <a:pathLst>
                <a:path w="58419" h="306704">
                  <a:moveTo>
                    <a:pt x="57950" y="0"/>
                  </a:moveTo>
                  <a:lnTo>
                    <a:pt x="0" y="0"/>
                  </a:lnTo>
                  <a:lnTo>
                    <a:pt x="0" y="306171"/>
                  </a:lnTo>
                  <a:lnTo>
                    <a:pt x="57950" y="306171"/>
                  </a:lnTo>
                  <a:lnTo>
                    <a:pt x="579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3" name="object 543"/>
            <p:cNvSpPr/>
            <p:nvPr/>
          </p:nvSpPr>
          <p:spPr>
            <a:xfrm>
              <a:off x="2075364" y="4315294"/>
              <a:ext cx="58419" cy="306705"/>
            </a:xfrm>
            <a:custGeom>
              <a:avLst/>
              <a:gdLst/>
              <a:ahLst/>
              <a:cxnLst/>
              <a:rect l="l" t="t" r="r" b="b"/>
              <a:pathLst>
                <a:path w="58419" h="306704">
                  <a:moveTo>
                    <a:pt x="0" y="0"/>
                  </a:moveTo>
                  <a:lnTo>
                    <a:pt x="57950" y="0"/>
                  </a:lnTo>
                  <a:lnTo>
                    <a:pt x="57950" y="306171"/>
                  </a:lnTo>
                  <a:lnTo>
                    <a:pt x="0" y="30617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4" name="object 544"/>
            <p:cNvSpPr/>
            <p:nvPr/>
          </p:nvSpPr>
          <p:spPr>
            <a:xfrm>
              <a:off x="2148353" y="4315294"/>
              <a:ext cx="58419" cy="306705"/>
            </a:xfrm>
            <a:custGeom>
              <a:avLst/>
              <a:gdLst/>
              <a:ahLst/>
              <a:cxnLst/>
              <a:rect l="l" t="t" r="r" b="b"/>
              <a:pathLst>
                <a:path w="58419" h="306704">
                  <a:moveTo>
                    <a:pt x="57950" y="0"/>
                  </a:moveTo>
                  <a:lnTo>
                    <a:pt x="0" y="0"/>
                  </a:lnTo>
                  <a:lnTo>
                    <a:pt x="0" y="306171"/>
                  </a:lnTo>
                  <a:lnTo>
                    <a:pt x="57950" y="306171"/>
                  </a:lnTo>
                  <a:lnTo>
                    <a:pt x="579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5" name="object 545"/>
            <p:cNvSpPr/>
            <p:nvPr/>
          </p:nvSpPr>
          <p:spPr>
            <a:xfrm>
              <a:off x="2148353" y="4315294"/>
              <a:ext cx="58419" cy="306705"/>
            </a:xfrm>
            <a:custGeom>
              <a:avLst/>
              <a:gdLst/>
              <a:ahLst/>
              <a:cxnLst/>
              <a:rect l="l" t="t" r="r" b="b"/>
              <a:pathLst>
                <a:path w="58419" h="306704">
                  <a:moveTo>
                    <a:pt x="0" y="0"/>
                  </a:moveTo>
                  <a:lnTo>
                    <a:pt x="57950" y="0"/>
                  </a:lnTo>
                  <a:lnTo>
                    <a:pt x="57950" y="306171"/>
                  </a:lnTo>
                  <a:lnTo>
                    <a:pt x="0" y="30617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6" name="object 546"/>
            <p:cNvSpPr/>
            <p:nvPr/>
          </p:nvSpPr>
          <p:spPr>
            <a:xfrm>
              <a:off x="2273918" y="4315294"/>
              <a:ext cx="79375" cy="306705"/>
            </a:xfrm>
            <a:custGeom>
              <a:avLst/>
              <a:gdLst/>
              <a:ahLst/>
              <a:cxnLst/>
              <a:rect l="l" t="t" r="r" b="b"/>
              <a:pathLst>
                <a:path w="79375" h="306704">
                  <a:moveTo>
                    <a:pt x="78816" y="0"/>
                  </a:moveTo>
                  <a:lnTo>
                    <a:pt x="0" y="0"/>
                  </a:lnTo>
                  <a:lnTo>
                    <a:pt x="0" y="306171"/>
                  </a:lnTo>
                  <a:lnTo>
                    <a:pt x="78816" y="306171"/>
                  </a:lnTo>
                  <a:lnTo>
                    <a:pt x="78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7" name="object 547"/>
            <p:cNvSpPr/>
            <p:nvPr/>
          </p:nvSpPr>
          <p:spPr>
            <a:xfrm>
              <a:off x="2273918" y="4315294"/>
              <a:ext cx="79375" cy="306705"/>
            </a:xfrm>
            <a:custGeom>
              <a:avLst/>
              <a:gdLst/>
              <a:ahLst/>
              <a:cxnLst/>
              <a:rect l="l" t="t" r="r" b="b"/>
              <a:pathLst>
                <a:path w="79375" h="306704">
                  <a:moveTo>
                    <a:pt x="0" y="0"/>
                  </a:moveTo>
                  <a:lnTo>
                    <a:pt x="78816" y="0"/>
                  </a:lnTo>
                  <a:lnTo>
                    <a:pt x="78816" y="306171"/>
                  </a:lnTo>
                  <a:lnTo>
                    <a:pt x="0" y="30617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8" name="object 548"/>
            <p:cNvSpPr/>
            <p:nvPr/>
          </p:nvSpPr>
          <p:spPr>
            <a:xfrm>
              <a:off x="2373191" y="4315294"/>
              <a:ext cx="79375" cy="306705"/>
            </a:xfrm>
            <a:custGeom>
              <a:avLst/>
              <a:gdLst/>
              <a:ahLst/>
              <a:cxnLst/>
              <a:rect l="l" t="t" r="r" b="b"/>
              <a:pathLst>
                <a:path w="79375" h="306704">
                  <a:moveTo>
                    <a:pt x="78816" y="0"/>
                  </a:moveTo>
                  <a:lnTo>
                    <a:pt x="0" y="0"/>
                  </a:lnTo>
                  <a:lnTo>
                    <a:pt x="0" y="306171"/>
                  </a:lnTo>
                  <a:lnTo>
                    <a:pt x="78816" y="306171"/>
                  </a:lnTo>
                  <a:lnTo>
                    <a:pt x="78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9" name="object 549"/>
            <p:cNvSpPr/>
            <p:nvPr/>
          </p:nvSpPr>
          <p:spPr>
            <a:xfrm>
              <a:off x="2373191" y="4315294"/>
              <a:ext cx="79375" cy="306705"/>
            </a:xfrm>
            <a:custGeom>
              <a:avLst/>
              <a:gdLst/>
              <a:ahLst/>
              <a:cxnLst/>
              <a:rect l="l" t="t" r="r" b="b"/>
              <a:pathLst>
                <a:path w="79375" h="306704">
                  <a:moveTo>
                    <a:pt x="0" y="0"/>
                  </a:moveTo>
                  <a:lnTo>
                    <a:pt x="78816" y="0"/>
                  </a:lnTo>
                  <a:lnTo>
                    <a:pt x="78816" y="306171"/>
                  </a:lnTo>
                  <a:lnTo>
                    <a:pt x="0" y="30617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0" name="object 550"/>
            <p:cNvSpPr/>
            <p:nvPr/>
          </p:nvSpPr>
          <p:spPr>
            <a:xfrm>
              <a:off x="2472472" y="4315294"/>
              <a:ext cx="79375" cy="306705"/>
            </a:xfrm>
            <a:custGeom>
              <a:avLst/>
              <a:gdLst/>
              <a:ahLst/>
              <a:cxnLst/>
              <a:rect l="l" t="t" r="r" b="b"/>
              <a:pathLst>
                <a:path w="79375" h="306704">
                  <a:moveTo>
                    <a:pt x="78816" y="0"/>
                  </a:moveTo>
                  <a:lnTo>
                    <a:pt x="0" y="0"/>
                  </a:lnTo>
                  <a:lnTo>
                    <a:pt x="0" y="306171"/>
                  </a:lnTo>
                  <a:lnTo>
                    <a:pt x="78816" y="306171"/>
                  </a:lnTo>
                  <a:lnTo>
                    <a:pt x="78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1" name="object 551"/>
            <p:cNvSpPr/>
            <p:nvPr/>
          </p:nvSpPr>
          <p:spPr>
            <a:xfrm>
              <a:off x="2472472" y="4315294"/>
              <a:ext cx="79375" cy="306705"/>
            </a:xfrm>
            <a:custGeom>
              <a:avLst/>
              <a:gdLst/>
              <a:ahLst/>
              <a:cxnLst/>
              <a:rect l="l" t="t" r="r" b="b"/>
              <a:pathLst>
                <a:path w="79375" h="306704">
                  <a:moveTo>
                    <a:pt x="0" y="0"/>
                  </a:moveTo>
                  <a:lnTo>
                    <a:pt x="78816" y="0"/>
                  </a:lnTo>
                  <a:lnTo>
                    <a:pt x="78816" y="306171"/>
                  </a:lnTo>
                  <a:lnTo>
                    <a:pt x="0" y="30617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2" name="object 552"/>
            <p:cNvSpPr/>
            <p:nvPr/>
          </p:nvSpPr>
          <p:spPr>
            <a:xfrm>
              <a:off x="2005642" y="4639647"/>
              <a:ext cx="609600" cy="33655"/>
            </a:xfrm>
            <a:custGeom>
              <a:avLst/>
              <a:gdLst/>
              <a:ahLst/>
              <a:cxnLst/>
              <a:rect l="l" t="t" r="r" b="b"/>
              <a:pathLst>
                <a:path w="609600" h="33654">
                  <a:moveTo>
                    <a:pt x="609307" y="0"/>
                  </a:moveTo>
                  <a:lnTo>
                    <a:pt x="0" y="0"/>
                  </a:lnTo>
                  <a:lnTo>
                    <a:pt x="0" y="33350"/>
                  </a:lnTo>
                  <a:lnTo>
                    <a:pt x="609307" y="33350"/>
                  </a:lnTo>
                  <a:lnTo>
                    <a:pt x="609307" y="0"/>
                  </a:lnTo>
                  <a:close/>
                </a:path>
              </a:pathLst>
            </a:custGeom>
            <a:solidFill>
              <a:srgbClr val="A059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3" name="object 553"/>
            <p:cNvSpPr/>
            <p:nvPr/>
          </p:nvSpPr>
          <p:spPr>
            <a:xfrm>
              <a:off x="2005642" y="4639647"/>
              <a:ext cx="609600" cy="33655"/>
            </a:xfrm>
            <a:custGeom>
              <a:avLst/>
              <a:gdLst/>
              <a:ahLst/>
              <a:cxnLst/>
              <a:rect l="l" t="t" r="r" b="b"/>
              <a:pathLst>
                <a:path w="609600" h="33654">
                  <a:moveTo>
                    <a:pt x="0" y="0"/>
                  </a:moveTo>
                  <a:lnTo>
                    <a:pt x="609307" y="0"/>
                  </a:lnTo>
                  <a:lnTo>
                    <a:pt x="609307" y="33350"/>
                  </a:lnTo>
                  <a:lnTo>
                    <a:pt x="0" y="3335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4" name="object 554"/>
            <p:cNvSpPr/>
            <p:nvPr/>
          </p:nvSpPr>
          <p:spPr>
            <a:xfrm>
              <a:off x="2235765" y="3842946"/>
              <a:ext cx="0" cy="789940"/>
            </a:xfrm>
            <a:custGeom>
              <a:avLst/>
              <a:gdLst/>
              <a:ahLst/>
              <a:cxnLst/>
              <a:rect l="l" t="t" r="r" b="b"/>
              <a:pathLst>
                <a:path h="789939">
                  <a:moveTo>
                    <a:pt x="0" y="0"/>
                  </a:moveTo>
                  <a:lnTo>
                    <a:pt x="0" y="789724"/>
                  </a:lnTo>
                </a:path>
              </a:pathLst>
            </a:custGeom>
            <a:ln w="127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5" name="object 555"/>
            <p:cNvSpPr/>
            <p:nvPr/>
          </p:nvSpPr>
          <p:spPr>
            <a:xfrm>
              <a:off x="2277018" y="4270215"/>
              <a:ext cx="41275" cy="0"/>
            </a:xfrm>
            <a:custGeom>
              <a:avLst/>
              <a:gdLst/>
              <a:ahLst/>
              <a:cxnLst/>
              <a:rect l="l" t="t" r="r" b="b"/>
              <a:pathLst>
                <a:path w="41275">
                  <a:moveTo>
                    <a:pt x="0" y="0"/>
                  </a:moveTo>
                  <a:lnTo>
                    <a:pt x="41262" y="0"/>
                  </a:lnTo>
                </a:path>
              </a:pathLst>
            </a:custGeom>
            <a:ln w="254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6" name="object 556"/>
            <p:cNvSpPr/>
            <p:nvPr/>
          </p:nvSpPr>
          <p:spPr>
            <a:xfrm>
              <a:off x="1059540" y="3844684"/>
              <a:ext cx="829944" cy="69215"/>
            </a:xfrm>
            <a:custGeom>
              <a:avLst/>
              <a:gdLst/>
              <a:ahLst/>
              <a:cxnLst/>
              <a:rect l="l" t="t" r="r" b="b"/>
              <a:pathLst>
                <a:path w="829944" h="69214">
                  <a:moveTo>
                    <a:pt x="0" y="0"/>
                  </a:moveTo>
                  <a:lnTo>
                    <a:pt x="829475" y="0"/>
                  </a:lnTo>
                  <a:lnTo>
                    <a:pt x="829475" y="69126"/>
                  </a:lnTo>
                  <a:lnTo>
                    <a:pt x="0" y="6912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7" name="object 557"/>
            <p:cNvSpPr/>
            <p:nvPr/>
          </p:nvSpPr>
          <p:spPr>
            <a:xfrm>
              <a:off x="1059540" y="3913804"/>
              <a:ext cx="829944" cy="69215"/>
            </a:xfrm>
            <a:custGeom>
              <a:avLst/>
              <a:gdLst/>
              <a:ahLst/>
              <a:cxnLst/>
              <a:rect l="l" t="t" r="r" b="b"/>
              <a:pathLst>
                <a:path w="829944" h="69214">
                  <a:moveTo>
                    <a:pt x="0" y="0"/>
                  </a:moveTo>
                  <a:lnTo>
                    <a:pt x="829475" y="0"/>
                  </a:lnTo>
                  <a:lnTo>
                    <a:pt x="829475" y="69126"/>
                  </a:lnTo>
                  <a:lnTo>
                    <a:pt x="0" y="6912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8" name="object 558"/>
            <p:cNvSpPr/>
            <p:nvPr/>
          </p:nvSpPr>
          <p:spPr>
            <a:xfrm>
              <a:off x="1059540" y="3982925"/>
              <a:ext cx="829944" cy="69215"/>
            </a:xfrm>
            <a:custGeom>
              <a:avLst/>
              <a:gdLst/>
              <a:ahLst/>
              <a:cxnLst/>
              <a:rect l="l" t="t" r="r" b="b"/>
              <a:pathLst>
                <a:path w="829944" h="69214">
                  <a:moveTo>
                    <a:pt x="0" y="0"/>
                  </a:moveTo>
                  <a:lnTo>
                    <a:pt x="829475" y="0"/>
                  </a:lnTo>
                  <a:lnTo>
                    <a:pt x="829475" y="69126"/>
                  </a:lnTo>
                  <a:lnTo>
                    <a:pt x="0" y="6912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9" name="object 559"/>
            <p:cNvSpPr/>
            <p:nvPr/>
          </p:nvSpPr>
          <p:spPr>
            <a:xfrm>
              <a:off x="1059540" y="4052048"/>
              <a:ext cx="829944" cy="69215"/>
            </a:xfrm>
            <a:custGeom>
              <a:avLst/>
              <a:gdLst/>
              <a:ahLst/>
              <a:cxnLst/>
              <a:rect l="l" t="t" r="r" b="b"/>
              <a:pathLst>
                <a:path w="829944" h="69214">
                  <a:moveTo>
                    <a:pt x="0" y="0"/>
                  </a:moveTo>
                  <a:lnTo>
                    <a:pt x="829475" y="0"/>
                  </a:lnTo>
                  <a:lnTo>
                    <a:pt x="829475" y="69126"/>
                  </a:lnTo>
                  <a:lnTo>
                    <a:pt x="0" y="6912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0" name="object 560"/>
            <p:cNvSpPr/>
            <p:nvPr/>
          </p:nvSpPr>
          <p:spPr>
            <a:xfrm>
              <a:off x="1059540" y="4121168"/>
              <a:ext cx="829944" cy="69215"/>
            </a:xfrm>
            <a:custGeom>
              <a:avLst/>
              <a:gdLst/>
              <a:ahLst/>
              <a:cxnLst/>
              <a:rect l="l" t="t" r="r" b="b"/>
              <a:pathLst>
                <a:path w="829944" h="69214">
                  <a:moveTo>
                    <a:pt x="0" y="0"/>
                  </a:moveTo>
                  <a:lnTo>
                    <a:pt x="829475" y="0"/>
                  </a:lnTo>
                  <a:lnTo>
                    <a:pt x="829475" y="69126"/>
                  </a:lnTo>
                  <a:lnTo>
                    <a:pt x="0" y="6912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1" name="object 561"/>
            <p:cNvSpPr/>
            <p:nvPr/>
          </p:nvSpPr>
          <p:spPr>
            <a:xfrm>
              <a:off x="1059540" y="4190288"/>
              <a:ext cx="829944" cy="69215"/>
            </a:xfrm>
            <a:custGeom>
              <a:avLst/>
              <a:gdLst/>
              <a:ahLst/>
              <a:cxnLst/>
              <a:rect l="l" t="t" r="r" b="b"/>
              <a:pathLst>
                <a:path w="829944" h="69214">
                  <a:moveTo>
                    <a:pt x="0" y="0"/>
                  </a:moveTo>
                  <a:lnTo>
                    <a:pt x="829475" y="0"/>
                  </a:lnTo>
                  <a:lnTo>
                    <a:pt x="829475" y="69126"/>
                  </a:lnTo>
                  <a:lnTo>
                    <a:pt x="0" y="6912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2" name="object 562"/>
            <p:cNvSpPr/>
            <p:nvPr/>
          </p:nvSpPr>
          <p:spPr>
            <a:xfrm>
              <a:off x="1059540" y="4259408"/>
              <a:ext cx="829944" cy="69215"/>
            </a:xfrm>
            <a:custGeom>
              <a:avLst/>
              <a:gdLst/>
              <a:ahLst/>
              <a:cxnLst/>
              <a:rect l="l" t="t" r="r" b="b"/>
              <a:pathLst>
                <a:path w="829944" h="69214">
                  <a:moveTo>
                    <a:pt x="0" y="0"/>
                  </a:moveTo>
                  <a:lnTo>
                    <a:pt x="829475" y="0"/>
                  </a:lnTo>
                  <a:lnTo>
                    <a:pt x="829475" y="69126"/>
                  </a:lnTo>
                  <a:lnTo>
                    <a:pt x="0" y="6912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3" name="object 563"/>
            <p:cNvSpPr/>
            <p:nvPr/>
          </p:nvSpPr>
          <p:spPr>
            <a:xfrm>
              <a:off x="1059540" y="4328528"/>
              <a:ext cx="829944" cy="69215"/>
            </a:xfrm>
            <a:custGeom>
              <a:avLst/>
              <a:gdLst/>
              <a:ahLst/>
              <a:cxnLst/>
              <a:rect l="l" t="t" r="r" b="b"/>
              <a:pathLst>
                <a:path w="829944" h="69214">
                  <a:moveTo>
                    <a:pt x="0" y="0"/>
                  </a:moveTo>
                  <a:lnTo>
                    <a:pt x="829475" y="0"/>
                  </a:lnTo>
                  <a:lnTo>
                    <a:pt x="829475" y="69126"/>
                  </a:lnTo>
                  <a:lnTo>
                    <a:pt x="0" y="6912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4" name="object 564"/>
            <p:cNvSpPr/>
            <p:nvPr/>
          </p:nvSpPr>
          <p:spPr>
            <a:xfrm>
              <a:off x="1059540" y="4397651"/>
              <a:ext cx="829944" cy="69215"/>
            </a:xfrm>
            <a:custGeom>
              <a:avLst/>
              <a:gdLst/>
              <a:ahLst/>
              <a:cxnLst/>
              <a:rect l="l" t="t" r="r" b="b"/>
              <a:pathLst>
                <a:path w="829944" h="69214">
                  <a:moveTo>
                    <a:pt x="0" y="0"/>
                  </a:moveTo>
                  <a:lnTo>
                    <a:pt x="829475" y="0"/>
                  </a:lnTo>
                  <a:lnTo>
                    <a:pt x="829475" y="69126"/>
                  </a:lnTo>
                  <a:lnTo>
                    <a:pt x="0" y="6912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5" name="object 565"/>
            <p:cNvSpPr/>
            <p:nvPr/>
          </p:nvSpPr>
          <p:spPr>
            <a:xfrm>
              <a:off x="1059540" y="4466772"/>
              <a:ext cx="829944" cy="69215"/>
            </a:xfrm>
            <a:custGeom>
              <a:avLst/>
              <a:gdLst/>
              <a:ahLst/>
              <a:cxnLst/>
              <a:rect l="l" t="t" r="r" b="b"/>
              <a:pathLst>
                <a:path w="829944" h="69214">
                  <a:moveTo>
                    <a:pt x="0" y="0"/>
                  </a:moveTo>
                  <a:lnTo>
                    <a:pt x="829475" y="0"/>
                  </a:lnTo>
                  <a:lnTo>
                    <a:pt x="829475" y="69126"/>
                  </a:lnTo>
                  <a:lnTo>
                    <a:pt x="0" y="6912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6" name="object 566"/>
            <p:cNvSpPr/>
            <p:nvPr/>
          </p:nvSpPr>
          <p:spPr>
            <a:xfrm>
              <a:off x="1059540" y="4535892"/>
              <a:ext cx="829944" cy="69215"/>
            </a:xfrm>
            <a:custGeom>
              <a:avLst/>
              <a:gdLst/>
              <a:ahLst/>
              <a:cxnLst/>
              <a:rect l="l" t="t" r="r" b="b"/>
              <a:pathLst>
                <a:path w="829944" h="69214">
                  <a:moveTo>
                    <a:pt x="0" y="0"/>
                  </a:moveTo>
                  <a:lnTo>
                    <a:pt x="829475" y="0"/>
                  </a:lnTo>
                  <a:lnTo>
                    <a:pt x="829475" y="69126"/>
                  </a:lnTo>
                  <a:lnTo>
                    <a:pt x="0" y="6912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7" name="object 567"/>
            <p:cNvSpPr/>
            <p:nvPr/>
          </p:nvSpPr>
          <p:spPr>
            <a:xfrm>
              <a:off x="1059540" y="4605012"/>
              <a:ext cx="829944" cy="69215"/>
            </a:xfrm>
            <a:custGeom>
              <a:avLst/>
              <a:gdLst/>
              <a:ahLst/>
              <a:cxnLst/>
              <a:rect l="l" t="t" r="r" b="b"/>
              <a:pathLst>
                <a:path w="829944" h="69214">
                  <a:moveTo>
                    <a:pt x="0" y="0"/>
                  </a:moveTo>
                  <a:lnTo>
                    <a:pt x="829475" y="0"/>
                  </a:lnTo>
                  <a:lnTo>
                    <a:pt x="829475" y="69126"/>
                  </a:lnTo>
                  <a:lnTo>
                    <a:pt x="0" y="6912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8" name="object 568"/>
            <p:cNvSpPr/>
            <p:nvPr/>
          </p:nvSpPr>
          <p:spPr>
            <a:xfrm>
              <a:off x="1416168" y="4211025"/>
              <a:ext cx="116205" cy="16510"/>
            </a:xfrm>
            <a:custGeom>
              <a:avLst/>
              <a:gdLst/>
              <a:ahLst/>
              <a:cxnLst/>
              <a:rect l="l" t="t" r="r" b="b"/>
              <a:pathLst>
                <a:path w="116205" h="16510">
                  <a:moveTo>
                    <a:pt x="0" y="15226"/>
                  </a:moveTo>
                  <a:lnTo>
                    <a:pt x="10127" y="10056"/>
                  </a:lnTo>
                  <a:lnTo>
                    <a:pt x="36669" y="1501"/>
                  </a:lnTo>
                  <a:lnTo>
                    <a:pt x="73868" y="0"/>
                  </a:lnTo>
                  <a:lnTo>
                    <a:pt x="115963" y="15988"/>
                  </a:lnTo>
                </a:path>
              </a:pathLst>
            </a:custGeom>
            <a:ln w="254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9" name="object 569"/>
          <p:cNvSpPr/>
          <p:nvPr/>
        </p:nvSpPr>
        <p:spPr>
          <a:xfrm>
            <a:off x="3746549" y="2041443"/>
            <a:ext cx="67310" cy="596900"/>
          </a:xfrm>
          <a:custGeom>
            <a:avLst/>
            <a:gdLst/>
            <a:ahLst/>
            <a:cxnLst/>
            <a:rect l="l" t="t" r="r" b="b"/>
            <a:pathLst>
              <a:path w="67310" h="596900">
                <a:moveTo>
                  <a:pt x="28968" y="536067"/>
                </a:moveTo>
                <a:lnTo>
                  <a:pt x="0" y="536067"/>
                </a:lnTo>
                <a:lnTo>
                  <a:pt x="33464" y="596900"/>
                </a:lnTo>
                <a:lnTo>
                  <a:pt x="64029" y="541337"/>
                </a:lnTo>
                <a:lnTo>
                  <a:pt x="28968" y="541337"/>
                </a:lnTo>
                <a:lnTo>
                  <a:pt x="28968" y="536067"/>
                </a:lnTo>
                <a:close/>
              </a:path>
              <a:path w="67310" h="596900">
                <a:moveTo>
                  <a:pt x="37973" y="0"/>
                </a:moveTo>
                <a:lnTo>
                  <a:pt x="28968" y="0"/>
                </a:lnTo>
                <a:lnTo>
                  <a:pt x="28968" y="541337"/>
                </a:lnTo>
                <a:lnTo>
                  <a:pt x="37973" y="541337"/>
                </a:lnTo>
                <a:lnTo>
                  <a:pt x="37973" y="0"/>
                </a:lnTo>
                <a:close/>
              </a:path>
              <a:path w="67310" h="596900">
                <a:moveTo>
                  <a:pt x="66929" y="536067"/>
                </a:moveTo>
                <a:lnTo>
                  <a:pt x="37973" y="536067"/>
                </a:lnTo>
                <a:lnTo>
                  <a:pt x="37973" y="541337"/>
                </a:lnTo>
                <a:lnTo>
                  <a:pt x="64029" y="541337"/>
                </a:lnTo>
                <a:lnTo>
                  <a:pt x="66929" y="536067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736643" y="2041443"/>
            <a:ext cx="67310" cy="596900"/>
          </a:xfrm>
          <a:custGeom>
            <a:avLst/>
            <a:gdLst/>
            <a:ahLst/>
            <a:cxnLst/>
            <a:rect l="l" t="t" r="r" b="b"/>
            <a:pathLst>
              <a:path w="67309" h="596900">
                <a:moveTo>
                  <a:pt x="28968" y="536067"/>
                </a:moveTo>
                <a:lnTo>
                  <a:pt x="0" y="536067"/>
                </a:lnTo>
                <a:lnTo>
                  <a:pt x="33464" y="596900"/>
                </a:lnTo>
                <a:lnTo>
                  <a:pt x="64029" y="541337"/>
                </a:lnTo>
                <a:lnTo>
                  <a:pt x="28968" y="541337"/>
                </a:lnTo>
                <a:lnTo>
                  <a:pt x="28968" y="536067"/>
                </a:lnTo>
                <a:close/>
              </a:path>
              <a:path w="67309" h="596900">
                <a:moveTo>
                  <a:pt x="37972" y="0"/>
                </a:moveTo>
                <a:lnTo>
                  <a:pt x="28968" y="0"/>
                </a:lnTo>
                <a:lnTo>
                  <a:pt x="28968" y="541337"/>
                </a:lnTo>
                <a:lnTo>
                  <a:pt x="37972" y="541337"/>
                </a:lnTo>
                <a:lnTo>
                  <a:pt x="37972" y="0"/>
                </a:lnTo>
                <a:close/>
              </a:path>
              <a:path w="67309" h="596900">
                <a:moveTo>
                  <a:pt x="66928" y="536067"/>
                </a:moveTo>
                <a:lnTo>
                  <a:pt x="37972" y="536067"/>
                </a:lnTo>
                <a:lnTo>
                  <a:pt x="37972" y="541337"/>
                </a:lnTo>
                <a:lnTo>
                  <a:pt x="64029" y="541337"/>
                </a:lnTo>
                <a:lnTo>
                  <a:pt x="66928" y="536067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7" name="object 577"/>
          <p:cNvSpPr txBox="1"/>
          <p:nvPr/>
        </p:nvSpPr>
        <p:spPr>
          <a:xfrm>
            <a:off x="315201" y="4839179"/>
            <a:ext cx="707390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126746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400" spc="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reference</a:t>
            </a:r>
            <a:r>
              <a:rPr sz="1400" spc="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r>
              <a:rPr sz="1400" spc="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tightrope</a:t>
            </a:r>
            <a:r>
              <a:rPr sz="1400" spc="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walker.</a:t>
            </a:r>
            <a:r>
              <a:rPr sz="1400" spc="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meaning</a:t>
            </a:r>
            <a:r>
              <a:rPr sz="1400" spc="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term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dynamic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load.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81" name="object 581"/>
          <p:cNvSpPr txBox="1"/>
          <p:nvPr/>
        </p:nvSpPr>
        <p:spPr>
          <a:xfrm>
            <a:off x="1009660" y="682999"/>
            <a:ext cx="5537835" cy="297815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305"/>
              </a:spcBef>
              <a:tabLst>
                <a:tab pos="1719580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https://technologystudent.com/forcmom/mechad1.html</a:t>
            </a:r>
            <a:endParaRPr sz="1800" baseline="4629">
              <a:latin typeface="Arial"/>
              <a:cs typeface="Arial"/>
            </a:endParaRPr>
          </a:p>
        </p:txBody>
      </p:sp>
      <p:grpSp>
        <p:nvGrpSpPr>
          <p:cNvPr id="582" name="object 582"/>
          <p:cNvGrpSpPr/>
          <p:nvPr/>
        </p:nvGrpSpPr>
        <p:grpSpPr>
          <a:xfrm>
            <a:off x="1638341" y="5362701"/>
            <a:ext cx="3664585" cy="3291204"/>
            <a:chOff x="1638341" y="5362701"/>
            <a:chExt cx="3664585" cy="3291204"/>
          </a:xfrm>
        </p:grpSpPr>
        <p:sp>
          <p:nvSpPr>
            <p:cNvPr id="583" name="object 583"/>
            <p:cNvSpPr/>
            <p:nvPr/>
          </p:nvSpPr>
          <p:spPr>
            <a:xfrm>
              <a:off x="2103400" y="7317065"/>
              <a:ext cx="2705100" cy="45720"/>
            </a:xfrm>
            <a:custGeom>
              <a:avLst/>
              <a:gdLst/>
              <a:ahLst/>
              <a:cxnLst/>
              <a:rect l="l" t="t" r="r" b="b"/>
              <a:pathLst>
                <a:path w="2705100" h="45720">
                  <a:moveTo>
                    <a:pt x="0" y="0"/>
                  </a:moveTo>
                  <a:lnTo>
                    <a:pt x="49855" y="3519"/>
                  </a:lnTo>
                  <a:lnTo>
                    <a:pt x="99759" y="6892"/>
                  </a:lnTo>
                  <a:lnTo>
                    <a:pt x="149712" y="10118"/>
                  </a:lnTo>
                  <a:lnTo>
                    <a:pt x="199713" y="13198"/>
                  </a:lnTo>
                  <a:lnTo>
                    <a:pt x="249764" y="16133"/>
                  </a:lnTo>
                  <a:lnTo>
                    <a:pt x="299862" y="18924"/>
                  </a:lnTo>
                  <a:lnTo>
                    <a:pt x="350008" y="21571"/>
                  </a:lnTo>
                  <a:lnTo>
                    <a:pt x="400202" y="24074"/>
                  </a:lnTo>
                  <a:lnTo>
                    <a:pt x="450443" y="26436"/>
                  </a:lnTo>
                  <a:lnTo>
                    <a:pt x="500731" y="28656"/>
                  </a:lnTo>
                  <a:lnTo>
                    <a:pt x="551067" y="30735"/>
                  </a:lnTo>
                  <a:lnTo>
                    <a:pt x="601449" y="32673"/>
                  </a:lnTo>
                  <a:lnTo>
                    <a:pt x="651878" y="34472"/>
                  </a:lnTo>
                  <a:lnTo>
                    <a:pt x="702353" y="36132"/>
                  </a:lnTo>
                  <a:lnTo>
                    <a:pt x="752874" y="37654"/>
                  </a:lnTo>
                  <a:lnTo>
                    <a:pt x="803441" y="39039"/>
                  </a:lnTo>
                  <a:lnTo>
                    <a:pt x="854053" y="40287"/>
                  </a:lnTo>
                  <a:lnTo>
                    <a:pt x="904711" y="41399"/>
                  </a:lnTo>
                  <a:lnTo>
                    <a:pt x="955414" y="42375"/>
                  </a:lnTo>
                  <a:lnTo>
                    <a:pt x="1006162" y="43217"/>
                  </a:lnTo>
                  <a:lnTo>
                    <a:pt x="1056955" y="43924"/>
                  </a:lnTo>
                  <a:lnTo>
                    <a:pt x="1107792" y="44499"/>
                  </a:lnTo>
                  <a:lnTo>
                    <a:pt x="1158673" y="44941"/>
                  </a:lnTo>
                  <a:lnTo>
                    <a:pt x="1209598" y="45250"/>
                  </a:lnTo>
                  <a:lnTo>
                    <a:pt x="1260567" y="45429"/>
                  </a:lnTo>
                  <a:lnTo>
                    <a:pt x="1311579" y="45477"/>
                  </a:lnTo>
                  <a:lnTo>
                    <a:pt x="1362635" y="45396"/>
                  </a:lnTo>
                  <a:lnTo>
                    <a:pt x="1413733" y="45185"/>
                  </a:lnTo>
                  <a:lnTo>
                    <a:pt x="1464875" y="44846"/>
                  </a:lnTo>
                  <a:lnTo>
                    <a:pt x="1516059" y="44379"/>
                  </a:lnTo>
                  <a:lnTo>
                    <a:pt x="1567285" y="43786"/>
                  </a:lnTo>
                  <a:lnTo>
                    <a:pt x="1618554" y="43065"/>
                  </a:lnTo>
                  <a:lnTo>
                    <a:pt x="1669864" y="42220"/>
                  </a:lnTo>
                  <a:lnTo>
                    <a:pt x="1721216" y="41249"/>
                  </a:lnTo>
                  <a:lnTo>
                    <a:pt x="1772609" y="40154"/>
                  </a:lnTo>
                  <a:lnTo>
                    <a:pt x="1824044" y="38936"/>
                  </a:lnTo>
                  <a:lnTo>
                    <a:pt x="1875519" y="37595"/>
                  </a:lnTo>
                  <a:lnTo>
                    <a:pt x="1927035" y="36131"/>
                  </a:lnTo>
                  <a:lnTo>
                    <a:pt x="1978592" y="34547"/>
                  </a:lnTo>
                  <a:lnTo>
                    <a:pt x="2030189" y="32841"/>
                  </a:lnTo>
                  <a:lnTo>
                    <a:pt x="2081825" y="31015"/>
                  </a:lnTo>
                  <a:lnTo>
                    <a:pt x="2133502" y="29071"/>
                  </a:lnTo>
                  <a:lnTo>
                    <a:pt x="2185218" y="27007"/>
                  </a:lnTo>
                  <a:lnTo>
                    <a:pt x="2236974" y="24826"/>
                  </a:lnTo>
                  <a:lnTo>
                    <a:pt x="2288768" y="22527"/>
                  </a:lnTo>
                  <a:lnTo>
                    <a:pt x="2340601" y="20111"/>
                  </a:lnTo>
                  <a:lnTo>
                    <a:pt x="2392473" y="17580"/>
                  </a:lnTo>
                  <a:lnTo>
                    <a:pt x="2444384" y="14934"/>
                  </a:lnTo>
                  <a:lnTo>
                    <a:pt x="2496332" y="12173"/>
                  </a:lnTo>
                  <a:lnTo>
                    <a:pt x="2548318" y="9299"/>
                  </a:lnTo>
                  <a:lnTo>
                    <a:pt x="2600342" y="6311"/>
                  </a:lnTo>
                  <a:lnTo>
                    <a:pt x="2652404" y="3211"/>
                  </a:lnTo>
                  <a:lnTo>
                    <a:pt x="2704503" y="0"/>
                  </a:lnTo>
                </a:path>
              </a:pathLst>
            </a:custGeom>
            <a:ln w="36004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84" name="object 58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65515" y="7226157"/>
              <a:ext cx="53035" cy="1363611"/>
            </a:xfrm>
            <a:prstGeom prst="rect">
              <a:avLst/>
            </a:prstGeom>
          </p:spPr>
        </p:pic>
        <p:pic>
          <p:nvPicPr>
            <p:cNvPr id="585" name="object 58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797818" y="7226157"/>
              <a:ext cx="53022" cy="1363611"/>
            </a:xfrm>
            <a:prstGeom prst="rect">
              <a:avLst/>
            </a:prstGeom>
          </p:spPr>
        </p:pic>
        <p:sp>
          <p:nvSpPr>
            <p:cNvPr id="586" name="object 586"/>
            <p:cNvSpPr/>
            <p:nvPr/>
          </p:nvSpPr>
          <p:spPr>
            <a:xfrm>
              <a:off x="1638341" y="8596752"/>
              <a:ext cx="3664585" cy="57150"/>
            </a:xfrm>
            <a:custGeom>
              <a:avLst/>
              <a:gdLst/>
              <a:ahLst/>
              <a:cxnLst/>
              <a:rect l="l" t="t" r="r" b="b"/>
              <a:pathLst>
                <a:path w="3664585" h="57150">
                  <a:moveTo>
                    <a:pt x="3664077" y="0"/>
                  </a:moveTo>
                  <a:lnTo>
                    <a:pt x="0" y="0"/>
                  </a:lnTo>
                  <a:lnTo>
                    <a:pt x="0" y="56819"/>
                  </a:lnTo>
                  <a:lnTo>
                    <a:pt x="3664077" y="56819"/>
                  </a:lnTo>
                  <a:lnTo>
                    <a:pt x="3664077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7" name="object 587"/>
            <p:cNvSpPr/>
            <p:nvPr/>
          </p:nvSpPr>
          <p:spPr>
            <a:xfrm>
              <a:off x="1649526" y="8542156"/>
              <a:ext cx="3620135" cy="54610"/>
            </a:xfrm>
            <a:custGeom>
              <a:avLst/>
              <a:gdLst/>
              <a:ahLst/>
              <a:cxnLst/>
              <a:rect l="l" t="t" r="r" b="b"/>
              <a:pathLst>
                <a:path w="3620135" h="54609">
                  <a:moveTo>
                    <a:pt x="619696" y="0"/>
                  </a:moveTo>
                  <a:lnTo>
                    <a:pt x="0" y="0"/>
                  </a:lnTo>
                  <a:lnTo>
                    <a:pt x="0" y="54444"/>
                  </a:lnTo>
                  <a:lnTo>
                    <a:pt x="619696" y="54444"/>
                  </a:lnTo>
                  <a:lnTo>
                    <a:pt x="619696" y="0"/>
                  </a:lnTo>
                  <a:close/>
                </a:path>
                <a:path w="3620135" h="54609">
                  <a:moveTo>
                    <a:pt x="3619741" y="0"/>
                  </a:moveTo>
                  <a:lnTo>
                    <a:pt x="3002902" y="0"/>
                  </a:lnTo>
                  <a:lnTo>
                    <a:pt x="3002902" y="54444"/>
                  </a:lnTo>
                  <a:lnTo>
                    <a:pt x="3619741" y="54444"/>
                  </a:lnTo>
                  <a:lnTo>
                    <a:pt x="361974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8" name="object 588"/>
            <p:cNvSpPr/>
            <p:nvPr/>
          </p:nvSpPr>
          <p:spPr>
            <a:xfrm>
              <a:off x="1679124" y="7317173"/>
              <a:ext cx="388620" cy="1264285"/>
            </a:xfrm>
            <a:custGeom>
              <a:avLst/>
              <a:gdLst/>
              <a:ahLst/>
              <a:cxnLst/>
              <a:rect l="l" t="t" r="r" b="b"/>
              <a:pathLst>
                <a:path w="388619" h="1264284">
                  <a:moveTo>
                    <a:pt x="388251" y="0"/>
                  </a:moveTo>
                  <a:lnTo>
                    <a:pt x="0" y="1264183"/>
                  </a:lnTo>
                </a:path>
              </a:pathLst>
            </a:custGeom>
            <a:ln w="36004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9" name="object 589"/>
            <p:cNvSpPr/>
            <p:nvPr/>
          </p:nvSpPr>
          <p:spPr>
            <a:xfrm>
              <a:off x="4839591" y="7317169"/>
              <a:ext cx="294005" cy="1273810"/>
            </a:xfrm>
            <a:custGeom>
              <a:avLst/>
              <a:gdLst/>
              <a:ahLst/>
              <a:cxnLst/>
              <a:rect l="l" t="t" r="r" b="b"/>
              <a:pathLst>
                <a:path w="294004" h="1273809">
                  <a:moveTo>
                    <a:pt x="0" y="0"/>
                  </a:moveTo>
                  <a:lnTo>
                    <a:pt x="293560" y="1273657"/>
                  </a:lnTo>
                </a:path>
              </a:pathLst>
            </a:custGeom>
            <a:ln w="36004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90" name="object 59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048040" y="7274557"/>
              <a:ext cx="87985" cy="111264"/>
            </a:xfrm>
            <a:prstGeom prst="rect">
              <a:avLst/>
            </a:prstGeom>
          </p:spPr>
        </p:pic>
        <p:pic>
          <p:nvPicPr>
            <p:cNvPr id="591" name="object 59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784737" y="7274557"/>
              <a:ext cx="87998" cy="111264"/>
            </a:xfrm>
            <a:prstGeom prst="rect">
              <a:avLst/>
            </a:prstGeom>
          </p:spPr>
        </p:pic>
        <p:pic>
          <p:nvPicPr>
            <p:cNvPr id="592" name="object 59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842383" y="5362701"/>
              <a:ext cx="953796" cy="197858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2367" y="104630"/>
            <a:ext cx="6555105" cy="455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600" b="1" u="sng" spc="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STATIC</a:t>
            </a:r>
            <a:r>
              <a:rPr sz="1600" b="1" u="sng" spc="10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sz="1600" b="1" u="sng" spc="18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DYNAMIC</a:t>
            </a:r>
            <a:r>
              <a:rPr sz="1600" b="1" u="sng" spc="18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LOADS</a:t>
            </a:r>
            <a:r>
              <a:rPr sz="1600" b="1" u="sng" spc="1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sz="1600" b="1" u="sng" spc="18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MECHANICAL</a:t>
            </a:r>
            <a:r>
              <a:rPr sz="1600" b="1" u="sng" spc="7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ADVANTAGE</a:t>
            </a:r>
            <a:endParaRPr sz="1600">
              <a:latin typeface="Arial"/>
              <a:cs typeface="Arial"/>
            </a:endParaRPr>
          </a:p>
          <a:p>
            <a:pPr marL="372745">
              <a:lnSpc>
                <a:spcPct val="100000"/>
              </a:lnSpc>
              <a:spcBef>
                <a:spcPts val="805"/>
              </a:spcBef>
              <a:tabLst>
                <a:tab pos="2388870" algn="l"/>
                <a:tab pos="4271010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9660" y="682999"/>
            <a:ext cx="5537835" cy="29781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305"/>
              </a:spcBef>
              <a:tabLst>
                <a:tab pos="1719580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https://technologystudent.com/forcmom/mechad1.html</a:t>
            </a:r>
            <a:endParaRPr sz="1800" baseline="4629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179651" y="1597474"/>
            <a:ext cx="2931961" cy="268221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94324" y="1540995"/>
            <a:ext cx="4159250" cy="1057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765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meant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term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‘mechanical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advantage’?</a:t>
            </a:r>
            <a:endParaRPr sz="1400">
              <a:latin typeface="Arial"/>
              <a:cs typeface="Arial"/>
            </a:endParaRPr>
          </a:p>
          <a:p>
            <a:pPr marL="24765">
              <a:lnSpc>
                <a:spcPts val="1620"/>
              </a:lnSpc>
            </a:pP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50">
              <a:latin typeface="Arial"/>
              <a:cs typeface="Arial"/>
            </a:endParaRPr>
          </a:p>
          <a:p>
            <a:pPr marL="12700" marR="61594">
              <a:lnSpc>
                <a:spcPts val="1560"/>
              </a:lnSpc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Answer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reference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hole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punch opposite.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185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mechan1.cdr</dc:title>
  <dc:creator>BY V.RYAN</dc:creator>
  <cp:keywords>EXAMINATION QUESTIONS - MECHANICAL ADVANTAGE</cp:keywords>
  <cp:lastModifiedBy>Vincent RYan</cp:lastModifiedBy>
  <cp:revision>1</cp:revision>
  <dcterms:created xsi:type="dcterms:W3CDTF">2023-09-12T13:29:40Z</dcterms:created>
  <dcterms:modified xsi:type="dcterms:W3CDTF">2023-09-12T13:30:02Z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2023-09-12T00:00:00Z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2023-09-12T00:00:00Z</vt:filetime>
  </property>
  <property fmtid="{D5CDD505-2E9C-101B-9397-08002B2CF9AE}" pid="5" name="Producer">
    <vt:lpwstr>Corel PDF Engine Version 19.1.0.419</vt:lpwstr>
  </property>
</Properties>
</file>