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designpro/drawdex.ht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hyperlink" Target="https://technologystudent.com/forcmom/motion1.html" TargetMode="External"/><Relationship Id="rId12" Type="http://schemas.openxmlformats.org/officeDocument/2006/relationships/hyperlink" Target="https://technologystudent.com/forcmom/motion2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39419" y="121015"/>
            <a:ext cx="5697855" cy="420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048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TYPES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 MOVEMENT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 MOTION 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  <a:tabLst>
                <a:tab pos="2015489" algn="l"/>
                <a:tab pos="3897629" algn="l"/>
              </a:tabLst>
            </a:pP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5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5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5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55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baseline="10101" sz="82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10101" sz="825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dirty="0" baseline="10101" sz="825" spc="68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baseline="10101" sz="825" spc="7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baseline="10101" sz="825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10101" sz="825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27355" y="1236202"/>
            <a:ext cx="6948170" cy="121158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58787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Motion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involves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kind.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Label the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represent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motion,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name.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2023110" marR="1952625" indent="175260">
              <a:lnSpc>
                <a:spcPct val="130900"/>
              </a:lnSpc>
              <a:spcBef>
                <a:spcPts val="1030"/>
              </a:spcBef>
              <a:tabLst>
                <a:tab pos="3258185" algn="l"/>
                <a:tab pos="3982085" algn="l"/>
              </a:tabLst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OSCILLATING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LINEAR ROTARY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RECIPROCATING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5828041" y="3064554"/>
            <a:ext cx="974725" cy="133350"/>
          </a:xfrm>
          <a:custGeom>
            <a:avLst/>
            <a:gdLst/>
            <a:ahLst/>
            <a:cxnLst/>
            <a:rect l="l" t="t" r="r" b="b"/>
            <a:pathLst>
              <a:path w="974725" h="133350">
                <a:moveTo>
                  <a:pt x="853389" y="0"/>
                </a:moveTo>
                <a:lnTo>
                  <a:pt x="853389" y="132791"/>
                </a:lnTo>
                <a:lnTo>
                  <a:pt x="951012" y="79095"/>
                </a:lnTo>
                <a:lnTo>
                  <a:pt x="863853" y="79095"/>
                </a:lnTo>
                <a:lnTo>
                  <a:pt x="863853" y="53695"/>
                </a:lnTo>
                <a:lnTo>
                  <a:pt x="951012" y="53695"/>
                </a:lnTo>
                <a:lnTo>
                  <a:pt x="853389" y="0"/>
                </a:lnTo>
                <a:close/>
              </a:path>
              <a:path w="974725" h="133350">
                <a:moveTo>
                  <a:pt x="853389" y="53695"/>
                </a:moveTo>
                <a:lnTo>
                  <a:pt x="0" y="53695"/>
                </a:lnTo>
                <a:lnTo>
                  <a:pt x="0" y="79095"/>
                </a:lnTo>
                <a:lnTo>
                  <a:pt x="853389" y="79095"/>
                </a:lnTo>
                <a:lnTo>
                  <a:pt x="853389" y="53695"/>
                </a:lnTo>
                <a:close/>
              </a:path>
              <a:path w="974725" h="133350">
                <a:moveTo>
                  <a:pt x="951012" y="53695"/>
                </a:moveTo>
                <a:lnTo>
                  <a:pt x="863853" y="53695"/>
                </a:lnTo>
                <a:lnTo>
                  <a:pt x="863853" y="79095"/>
                </a:lnTo>
                <a:lnTo>
                  <a:pt x="951012" y="79095"/>
                </a:lnTo>
                <a:lnTo>
                  <a:pt x="974102" y="66395"/>
                </a:lnTo>
                <a:lnTo>
                  <a:pt x="951012" y="5369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2223225" y="3068152"/>
            <a:ext cx="1181735" cy="218440"/>
          </a:xfrm>
          <a:custGeom>
            <a:avLst/>
            <a:gdLst/>
            <a:ahLst/>
            <a:cxnLst/>
            <a:rect l="l" t="t" r="r" b="b"/>
            <a:pathLst>
              <a:path w="1181735" h="218439">
                <a:moveTo>
                  <a:pt x="109997" y="51340"/>
                </a:moveTo>
                <a:lnTo>
                  <a:pt x="146342" y="101015"/>
                </a:lnTo>
                <a:lnTo>
                  <a:pt x="205384" y="130340"/>
                </a:lnTo>
                <a:lnTo>
                  <a:pt x="264998" y="155651"/>
                </a:lnTo>
                <a:lnTo>
                  <a:pt x="325170" y="176847"/>
                </a:lnTo>
                <a:lnTo>
                  <a:pt x="385940" y="193789"/>
                </a:lnTo>
                <a:lnTo>
                  <a:pt x="447281" y="206387"/>
                </a:lnTo>
                <a:lnTo>
                  <a:pt x="509219" y="214490"/>
                </a:lnTo>
                <a:lnTo>
                  <a:pt x="571754" y="217995"/>
                </a:lnTo>
                <a:lnTo>
                  <a:pt x="603250" y="217995"/>
                </a:lnTo>
                <a:lnTo>
                  <a:pt x="666661" y="214414"/>
                </a:lnTo>
                <a:lnTo>
                  <a:pt x="730643" y="205955"/>
                </a:lnTo>
                <a:lnTo>
                  <a:pt x="794843" y="192608"/>
                </a:lnTo>
                <a:lnTo>
                  <a:pt x="572236" y="192608"/>
                </a:lnTo>
                <a:lnTo>
                  <a:pt x="541845" y="191465"/>
                </a:lnTo>
                <a:lnTo>
                  <a:pt x="481482" y="185813"/>
                </a:lnTo>
                <a:lnTo>
                  <a:pt x="421640" y="175755"/>
                </a:lnTo>
                <a:lnTo>
                  <a:pt x="362305" y="161391"/>
                </a:lnTo>
                <a:lnTo>
                  <a:pt x="303453" y="142811"/>
                </a:lnTo>
                <a:lnTo>
                  <a:pt x="245046" y="120129"/>
                </a:lnTo>
                <a:lnTo>
                  <a:pt x="187096" y="93421"/>
                </a:lnTo>
                <a:lnTo>
                  <a:pt x="129565" y="62801"/>
                </a:lnTo>
                <a:lnTo>
                  <a:pt x="109997" y="51340"/>
                </a:lnTo>
                <a:close/>
              </a:path>
              <a:path w="1181735" h="218439">
                <a:moveTo>
                  <a:pt x="1071145" y="51175"/>
                </a:moveTo>
                <a:lnTo>
                  <a:pt x="1014298" y="82308"/>
                </a:lnTo>
                <a:lnTo>
                  <a:pt x="949070" y="113245"/>
                </a:lnTo>
                <a:lnTo>
                  <a:pt x="884580" y="138925"/>
                </a:lnTo>
                <a:lnTo>
                  <a:pt x="820801" y="159473"/>
                </a:lnTo>
                <a:lnTo>
                  <a:pt x="757694" y="174993"/>
                </a:lnTo>
                <a:lnTo>
                  <a:pt x="695261" y="185610"/>
                </a:lnTo>
                <a:lnTo>
                  <a:pt x="633437" y="191439"/>
                </a:lnTo>
                <a:lnTo>
                  <a:pt x="602767" y="192608"/>
                </a:lnTo>
                <a:lnTo>
                  <a:pt x="794843" y="192608"/>
                </a:lnTo>
                <a:lnTo>
                  <a:pt x="860399" y="174015"/>
                </a:lnTo>
                <a:lnTo>
                  <a:pt x="926134" y="150342"/>
                </a:lnTo>
                <a:lnTo>
                  <a:pt x="992479" y="121399"/>
                </a:lnTo>
                <a:lnTo>
                  <a:pt x="1059434" y="87071"/>
                </a:lnTo>
                <a:lnTo>
                  <a:pt x="1084033" y="73066"/>
                </a:lnTo>
                <a:lnTo>
                  <a:pt x="1071145" y="51175"/>
                </a:lnTo>
                <a:close/>
              </a:path>
              <a:path w="1181735" h="218439">
                <a:moveTo>
                  <a:pt x="1154985" y="45986"/>
                </a:moveTo>
                <a:lnTo>
                  <a:pt x="1080249" y="45986"/>
                </a:lnTo>
                <a:lnTo>
                  <a:pt x="1093139" y="67881"/>
                </a:lnTo>
                <a:lnTo>
                  <a:pt x="1084033" y="73066"/>
                </a:lnTo>
                <a:lnTo>
                  <a:pt x="1111351" y="119468"/>
                </a:lnTo>
                <a:lnTo>
                  <a:pt x="1154985" y="45986"/>
                </a:lnTo>
                <a:close/>
              </a:path>
              <a:path w="1181735" h="218439">
                <a:moveTo>
                  <a:pt x="0" y="0"/>
                </a:moveTo>
                <a:lnTo>
                  <a:pt x="69075" y="119202"/>
                </a:lnTo>
                <a:lnTo>
                  <a:pt x="96879" y="73092"/>
                </a:lnTo>
                <a:lnTo>
                  <a:pt x="87845" y="67805"/>
                </a:lnTo>
                <a:lnTo>
                  <a:pt x="100964" y="46050"/>
                </a:lnTo>
                <a:lnTo>
                  <a:pt x="113187" y="46050"/>
                </a:lnTo>
                <a:lnTo>
                  <a:pt x="137655" y="5473"/>
                </a:lnTo>
                <a:lnTo>
                  <a:pt x="0" y="0"/>
                </a:lnTo>
                <a:close/>
              </a:path>
              <a:path w="1181735" h="218439">
                <a:moveTo>
                  <a:pt x="100964" y="46050"/>
                </a:moveTo>
                <a:lnTo>
                  <a:pt x="87845" y="67805"/>
                </a:lnTo>
                <a:lnTo>
                  <a:pt x="96879" y="73092"/>
                </a:lnTo>
                <a:lnTo>
                  <a:pt x="109997" y="51340"/>
                </a:lnTo>
                <a:lnTo>
                  <a:pt x="100964" y="46050"/>
                </a:lnTo>
                <a:close/>
              </a:path>
              <a:path w="1181735" h="218439">
                <a:moveTo>
                  <a:pt x="1080249" y="45986"/>
                </a:moveTo>
                <a:lnTo>
                  <a:pt x="1071145" y="51175"/>
                </a:lnTo>
                <a:lnTo>
                  <a:pt x="1084033" y="73066"/>
                </a:lnTo>
                <a:lnTo>
                  <a:pt x="1093139" y="67881"/>
                </a:lnTo>
                <a:lnTo>
                  <a:pt x="1080249" y="45986"/>
                </a:lnTo>
                <a:close/>
              </a:path>
              <a:path w="1181735" h="218439">
                <a:moveTo>
                  <a:pt x="113187" y="46050"/>
                </a:moveTo>
                <a:lnTo>
                  <a:pt x="100964" y="46050"/>
                </a:lnTo>
                <a:lnTo>
                  <a:pt x="109997" y="51340"/>
                </a:lnTo>
                <a:lnTo>
                  <a:pt x="113187" y="46050"/>
                </a:lnTo>
                <a:close/>
              </a:path>
              <a:path w="1181735" h="218439">
                <a:moveTo>
                  <a:pt x="1181696" y="1003"/>
                </a:moveTo>
                <a:lnTo>
                  <a:pt x="1043978" y="5029"/>
                </a:lnTo>
                <a:lnTo>
                  <a:pt x="1071145" y="51175"/>
                </a:lnTo>
                <a:lnTo>
                  <a:pt x="1080249" y="45986"/>
                </a:lnTo>
                <a:lnTo>
                  <a:pt x="1154985" y="45986"/>
                </a:lnTo>
                <a:lnTo>
                  <a:pt x="1181696" y="1003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036750" y="2707035"/>
            <a:ext cx="906780" cy="966469"/>
          </a:xfrm>
          <a:custGeom>
            <a:avLst/>
            <a:gdLst/>
            <a:ahLst/>
            <a:cxnLst/>
            <a:rect l="l" t="t" r="r" b="b"/>
            <a:pathLst>
              <a:path w="906779" h="966470">
                <a:moveTo>
                  <a:pt x="514654" y="834390"/>
                </a:moveTo>
                <a:lnTo>
                  <a:pt x="393953" y="900430"/>
                </a:lnTo>
                <a:lnTo>
                  <a:pt x="514654" y="966470"/>
                </a:lnTo>
                <a:lnTo>
                  <a:pt x="514654" y="913130"/>
                </a:lnTo>
                <a:lnTo>
                  <a:pt x="430009" y="913130"/>
                </a:lnTo>
                <a:lnTo>
                  <a:pt x="430009" y="887730"/>
                </a:lnTo>
                <a:lnTo>
                  <a:pt x="514654" y="887730"/>
                </a:lnTo>
                <a:lnTo>
                  <a:pt x="514654" y="834390"/>
                </a:lnTo>
                <a:close/>
              </a:path>
              <a:path w="906779" h="966470">
                <a:moveTo>
                  <a:pt x="419544" y="53340"/>
                </a:moveTo>
                <a:lnTo>
                  <a:pt x="364553" y="58420"/>
                </a:lnTo>
                <a:lnTo>
                  <a:pt x="302158" y="72390"/>
                </a:lnTo>
                <a:lnTo>
                  <a:pt x="262635" y="87630"/>
                </a:lnTo>
                <a:lnTo>
                  <a:pt x="225056" y="105410"/>
                </a:lnTo>
                <a:lnTo>
                  <a:pt x="189598" y="127000"/>
                </a:lnTo>
                <a:lnTo>
                  <a:pt x="156489" y="151130"/>
                </a:lnTo>
                <a:lnTo>
                  <a:pt x="125958" y="179070"/>
                </a:lnTo>
                <a:lnTo>
                  <a:pt x="98209" y="209550"/>
                </a:lnTo>
                <a:lnTo>
                  <a:pt x="73456" y="242570"/>
                </a:lnTo>
                <a:lnTo>
                  <a:pt x="51917" y="278130"/>
                </a:lnTo>
                <a:lnTo>
                  <a:pt x="33807" y="316230"/>
                </a:lnTo>
                <a:lnTo>
                  <a:pt x="19342" y="355600"/>
                </a:lnTo>
                <a:lnTo>
                  <a:pt x="8737" y="396240"/>
                </a:lnTo>
                <a:lnTo>
                  <a:pt x="2222" y="439420"/>
                </a:lnTo>
                <a:lnTo>
                  <a:pt x="0" y="483870"/>
                </a:lnTo>
                <a:lnTo>
                  <a:pt x="558" y="505460"/>
                </a:lnTo>
                <a:lnTo>
                  <a:pt x="4953" y="548640"/>
                </a:lnTo>
                <a:lnTo>
                  <a:pt x="13538" y="590550"/>
                </a:lnTo>
                <a:lnTo>
                  <a:pt x="26098" y="631190"/>
                </a:lnTo>
                <a:lnTo>
                  <a:pt x="42417" y="669290"/>
                </a:lnTo>
                <a:lnTo>
                  <a:pt x="62268" y="706120"/>
                </a:lnTo>
                <a:lnTo>
                  <a:pt x="85445" y="740410"/>
                </a:lnTo>
                <a:lnTo>
                  <a:pt x="111721" y="772160"/>
                </a:lnTo>
                <a:lnTo>
                  <a:pt x="140893" y="801370"/>
                </a:lnTo>
                <a:lnTo>
                  <a:pt x="172732" y="828040"/>
                </a:lnTo>
                <a:lnTo>
                  <a:pt x="207035" y="850900"/>
                </a:lnTo>
                <a:lnTo>
                  <a:pt x="243598" y="871220"/>
                </a:lnTo>
                <a:lnTo>
                  <a:pt x="282168" y="887730"/>
                </a:lnTo>
                <a:lnTo>
                  <a:pt x="322567" y="900430"/>
                </a:lnTo>
                <a:lnTo>
                  <a:pt x="364553" y="908050"/>
                </a:lnTo>
                <a:lnTo>
                  <a:pt x="407898" y="913130"/>
                </a:lnTo>
                <a:lnTo>
                  <a:pt x="417165" y="913130"/>
                </a:lnTo>
                <a:lnTo>
                  <a:pt x="393953" y="900430"/>
                </a:lnTo>
                <a:lnTo>
                  <a:pt x="417165" y="887730"/>
                </a:lnTo>
                <a:lnTo>
                  <a:pt x="409181" y="887730"/>
                </a:lnTo>
                <a:lnTo>
                  <a:pt x="388632" y="886460"/>
                </a:lnTo>
                <a:lnTo>
                  <a:pt x="348462" y="880110"/>
                </a:lnTo>
                <a:lnTo>
                  <a:pt x="309702" y="869950"/>
                </a:lnTo>
                <a:lnTo>
                  <a:pt x="272529" y="855980"/>
                </a:lnTo>
                <a:lnTo>
                  <a:pt x="237172" y="839470"/>
                </a:lnTo>
                <a:lnTo>
                  <a:pt x="203809" y="819150"/>
                </a:lnTo>
                <a:lnTo>
                  <a:pt x="172669" y="795020"/>
                </a:lnTo>
                <a:lnTo>
                  <a:pt x="143929" y="769620"/>
                </a:lnTo>
                <a:lnTo>
                  <a:pt x="117805" y="740410"/>
                </a:lnTo>
                <a:lnTo>
                  <a:pt x="94500" y="709930"/>
                </a:lnTo>
                <a:lnTo>
                  <a:pt x="74244" y="675640"/>
                </a:lnTo>
                <a:lnTo>
                  <a:pt x="57200" y="641350"/>
                </a:lnTo>
                <a:lnTo>
                  <a:pt x="43599" y="603250"/>
                </a:lnTo>
                <a:lnTo>
                  <a:pt x="33629" y="565150"/>
                </a:lnTo>
                <a:lnTo>
                  <a:pt x="27495" y="524510"/>
                </a:lnTo>
                <a:lnTo>
                  <a:pt x="25400" y="483870"/>
                </a:lnTo>
                <a:lnTo>
                  <a:pt x="25933" y="462280"/>
                </a:lnTo>
                <a:lnTo>
                  <a:pt x="30073" y="421640"/>
                </a:lnTo>
                <a:lnTo>
                  <a:pt x="38150" y="382270"/>
                </a:lnTo>
                <a:lnTo>
                  <a:pt x="49961" y="344170"/>
                </a:lnTo>
                <a:lnTo>
                  <a:pt x="65303" y="308610"/>
                </a:lnTo>
                <a:lnTo>
                  <a:pt x="83985" y="273050"/>
                </a:lnTo>
                <a:lnTo>
                  <a:pt x="94500" y="257810"/>
                </a:lnTo>
                <a:lnTo>
                  <a:pt x="105790" y="241300"/>
                </a:lnTo>
                <a:lnTo>
                  <a:pt x="130530" y="210820"/>
                </a:lnTo>
                <a:lnTo>
                  <a:pt x="157975" y="184150"/>
                </a:lnTo>
                <a:lnTo>
                  <a:pt x="187947" y="158750"/>
                </a:lnTo>
                <a:lnTo>
                  <a:pt x="220230" y="137160"/>
                </a:lnTo>
                <a:lnTo>
                  <a:pt x="237172" y="128270"/>
                </a:lnTo>
                <a:lnTo>
                  <a:pt x="254622" y="118110"/>
                </a:lnTo>
                <a:lnTo>
                  <a:pt x="290906" y="102870"/>
                </a:lnTo>
                <a:lnTo>
                  <a:pt x="328891" y="91440"/>
                </a:lnTo>
                <a:lnTo>
                  <a:pt x="368376" y="83820"/>
                </a:lnTo>
                <a:lnTo>
                  <a:pt x="409181" y="78740"/>
                </a:lnTo>
                <a:lnTo>
                  <a:pt x="419544" y="78740"/>
                </a:lnTo>
                <a:lnTo>
                  <a:pt x="419544" y="53340"/>
                </a:lnTo>
                <a:close/>
              </a:path>
              <a:path w="906779" h="966470">
                <a:moveTo>
                  <a:pt x="504189" y="887730"/>
                </a:moveTo>
                <a:lnTo>
                  <a:pt x="430009" y="887730"/>
                </a:lnTo>
                <a:lnTo>
                  <a:pt x="430009" y="913130"/>
                </a:lnTo>
                <a:lnTo>
                  <a:pt x="504189" y="913130"/>
                </a:lnTo>
                <a:lnTo>
                  <a:pt x="504189" y="887730"/>
                </a:lnTo>
                <a:close/>
              </a:path>
              <a:path w="906779" h="966470">
                <a:moveTo>
                  <a:pt x="514654" y="887730"/>
                </a:moveTo>
                <a:lnTo>
                  <a:pt x="504189" y="887730"/>
                </a:lnTo>
                <a:lnTo>
                  <a:pt x="504189" y="913130"/>
                </a:lnTo>
                <a:lnTo>
                  <a:pt x="514654" y="913130"/>
                </a:lnTo>
                <a:lnTo>
                  <a:pt x="514654" y="887730"/>
                </a:lnTo>
                <a:close/>
              </a:path>
              <a:path w="906779" h="966470">
                <a:moveTo>
                  <a:pt x="517048" y="53348"/>
                </a:moveTo>
                <a:lnTo>
                  <a:pt x="540245" y="66040"/>
                </a:lnTo>
                <a:lnTo>
                  <a:pt x="516783" y="78876"/>
                </a:lnTo>
                <a:lnTo>
                  <a:pt x="556056" y="83820"/>
                </a:lnTo>
                <a:lnTo>
                  <a:pt x="594741" y="91440"/>
                </a:lnTo>
                <a:lnTo>
                  <a:pt x="631621" y="102870"/>
                </a:lnTo>
                <a:lnTo>
                  <a:pt x="666546" y="118110"/>
                </a:lnTo>
                <a:lnTo>
                  <a:pt x="714997" y="147320"/>
                </a:lnTo>
                <a:lnTo>
                  <a:pt x="758266" y="184150"/>
                </a:lnTo>
                <a:lnTo>
                  <a:pt x="795845" y="226060"/>
                </a:lnTo>
                <a:lnTo>
                  <a:pt x="827239" y="273050"/>
                </a:lnTo>
                <a:lnTo>
                  <a:pt x="844486" y="307340"/>
                </a:lnTo>
                <a:lnTo>
                  <a:pt x="858583" y="344170"/>
                </a:lnTo>
                <a:lnTo>
                  <a:pt x="869378" y="382270"/>
                </a:lnTo>
                <a:lnTo>
                  <a:pt x="876731" y="421640"/>
                </a:lnTo>
                <a:lnTo>
                  <a:pt x="880491" y="462280"/>
                </a:lnTo>
                <a:lnTo>
                  <a:pt x="880973" y="483870"/>
                </a:lnTo>
                <a:lnTo>
                  <a:pt x="880516" y="504190"/>
                </a:lnTo>
                <a:lnTo>
                  <a:pt x="876960" y="544830"/>
                </a:lnTo>
                <a:lnTo>
                  <a:pt x="869962" y="585470"/>
                </a:lnTo>
                <a:lnTo>
                  <a:pt x="859663" y="623570"/>
                </a:lnTo>
                <a:lnTo>
                  <a:pt x="838301" y="676910"/>
                </a:lnTo>
                <a:lnTo>
                  <a:pt x="810247" y="726440"/>
                </a:lnTo>
                <a:lnTo>
                  <a:pt x="775944" y="769620"/>
                </a:lnTo>
                <a:lnTo>
                  <a:pt x="735812" y="807720"/>
                </a:lnTo>
                <a:lnTo>
                  <a:pt x="690257" y="839470"/>
                </a:lnTo>
                <a:lnTo>
                  <a:pt x="639686" y="863600"/>
                </a:lnTo>
                <a:lnTo>
                  <a:pt x="584466" y="880110"/>
                </a:lnTo>
                <a:lnTo>
                  <a:pt x="545236" y="886460"/>
                </a:lnTo>
                <a:lnTo>
                  <a:pt x="524941" y="887730"/>
                </a:lnTo>
                <a:lnTo>
                  <a:pt x="514654" y="887730"/>
                </a:lnTo>
                <a:lnTo>
                  <a:pt x="514654" y="913130"/>
                </a:lnTo>
                <a:lnTo>
                  <a:pt x="526224" y="913130"/>
                </a:lnTo>
                <a:lnTo>
                  <a:pt x="568998" y="908050"/>
                </a:lnTo>
                <a:lnTo>
                  <a:pt x="609917" y="900430"/>
                </a:lnTo>
                <a:lnTo>
                  <a:pt x="648804" y="887730"/>
                </a:lnTo>
                <a:lnTo>
                  <a:pt x="685507" y="871220"/>
                </a:lnTo>
                <a:lnTo>
                  <a:pt x="719899" y="850900"/>
                </a:lnTo>
                <a:lnTo>
                  <a:pt x="751814" y="828040"/>
                </a:lnTo>
                <a:lnTo>
                  <a:pt x="781113" y="801370"/>
                </a:lnTo>
                <a:lnTo>
                  <a:pt x="807669" y="772160"/>
                </a:lnTo>
                <a:lnTo>
                  <a:pt x="831354" y="740410"/>
                </a:lnTo>
                <a:lnTo>
                  <a:pt x="852030" y="706120"/>
                </a:lnTo>
                <a:lnTo>
                  <a:pt x="869569" y="669290"/>
                </a:lnTo>
                <a:lnTo>
                  <a:pt x="883856" y="631190"/>
                </a:lnTo>
                <a:lnTo>
                  <a:pt x="894753" y="590550"/>
                </a:lnTo>
                <a:lnTo>
                  <a:pt x="902144" y="548640"/>
                </a:lnTo>
                <a:lnTo>
                  <a:pt x="905891" y="505460"/>
                </a:lnTo>
                <a:lnTo>
                  <a:pt x="906373" y="483870"/>
                </a:lnTo>
                <a:lnTo>
                  <a:pt x="905865" y="461010"/>
                </a:lnTo>
                <a:lnTo>
                  <a:pt x="901903" y="417830"/>
                </a:lnTo>
                <a:lnTo>
                  <a:pt x="894118" y="375920"/>
                </a:lnTo>
                <a:lnTo>
                  <a:pt x="882662" y="335280"/>
                </a:lnTo>
                <a:lnTo>
                  <a:pt x="867702" y="297180"/>
                </a:lnTo>
                <a:lnTo>
                  <a:pt x="849388" y="260350"/>
                </a:lnTo>
                <a:lnTo>
                  <a:pt x="827874" y="226060"/>
                </a:lnTo>
                <a:lnTo>
                  <a:pt x="815975" y="210820"/>
                </a:lnTo>
                <a:lnTo>
                  <a:pt x="803338" y="194310"/>
                </a:lnTo>
                <a:lnTo>
                  <a:pt x="789965" y="179070"/>
                </a:lnTo>
                <a:lnTo>
                  <a:pt x="775906" y="165100"/>
                </a:lnTo>
                <a:lnTo>
                  <a:pt x="761161" y="152400"/>
                </a:lnTo>
                <a:lnTo>
                  <a:pt x="745756" y="138430"/>
                </a:lnTo>
                <a:lnTo>
                  <a:pt x="713041" y="115570"/>
                </a:lnTo>
                <a:lnTo>
                  <a:pt x="677938" y="96520"/>
                </a:lnTo>
                <a:lnTo>
                  <a:pt x="640600" y="80010"/>
                </a:lnTo>
                <a:lnTo>
                  <a:pt x="580809" y="62230"/>
                </a:lnTo>
                <a:lnTo>
                  <a:pt x="559943" y="58420"/>
                </a:lnTo>
                <a:lnTo>
                  <a:pt x="517048" y="53348"/>
                </a:lnTo>
                <a:close/>
              </a:path>
              <a:path w="906779" h="966470">
                <a:moveTo>
                  <a:pt x="419544" y="0"/>
                </a:moveTo>
                <a:lnTo>
                  <a:pt x="419544" y="132080"/>
                </a:lnTo>
                <a:lnTo>
                  <a:pt x="516783" y="78876"/>
                </a:lnTo>
                <a:lnTo>
                  <a:pt x="515683" y="78740"/>
                </a:lnTo>
                <a:lnTo>
                  <a:pt x="430009" y="78740"/>
                </a:lnTo>
                <a:lnTo>
                  <a:pt x="430009" y="53340"/>
                </a:lnTo>
                <a:lnTo>
                  <a:pt x="517033" y="53340"/>
                </a:lnTo>
                <a:lnTo>
                  <a:pt x="419544" y="0"/>
                </a:lnTo>
                <a:close/>
              </a:path>
              <a:path w="906779" h="966470">
                <a:moveTo>
                  <a:pt x="516978" y="53340"/>
                </a:moveTo>
                <a:lnTo>
                  <a:pt x="494918" y="53340"/>
                </a:lnTo>
                <a:lnTo>
                  <a:pt x="494918" y="78740"/>
                </a:lnTo>
                <a:lnTo>
                  <a:pt x="515683" y="78740"/>
                </a:lnTo>
                <a:lnTo>
                  <a:pt x="516783" y="78876"/>
                </a:lnTo>
                <a:lnTo>
                  <a:pt x="540245" y="66040"/>
                </a:lnTo>
                <a:lnTo>
                  <a:pt x="517048" y="53348"/>
                </a:lnTo>
                <a:close/>
              </a:path>
              <a:path w="906779" h="966470">
                <a:moveTo>
                  <a:pt x="494918" y="53340"/>
                </a:moveTo>
                <a:lnTo>
                  <a:pt x="430009" y="53340"/>
                </a:lnTo>
                <a:lnTo>
                  <a:pt x="430009" y="78740"/>
                </a:lnTo>
                <a:lnTo>
                  <a:pt x="494918" y="78740"/>
                </a:lnTo>
                <a:lnTo>
                  <a:pt x="494918" y="53340"/>
                </a:lnTo>
                <a:close/>
              </a:path>
              <a:path w="906779" h="966470">
                <a:moveTo>
                  <a:pt x="517033" y="53340"/>
                </a:move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674000" y="3064550"/>
            <a:ext cx="974725" cy="133350"/>
          </a:xfrm>
          <a:custGeom>
            <a:avLst/>
            <a:gdLst/>
            <a:ahLst/>
            <a:cxnLst/>
            <a:rect l="l" t="t" r="r" b="b"/>
            <a:pathLst>
              <a:path w="974725" h="133350">
                <a:moveTo>
                  <a:pt x="120713" y="0"/>
                </a:moveTo>
                <a:lnTo>
                  <a:pt x="0" y="66395"/>
                </a:lnTo>
                <a:lnTo>
                  <a:pt x="120713" y="132791"/>
                </a:lnTo>
                <a:lnTo>
                  <a:pt x="120713" y="79095"/>
                </a:lnTo>
                <a:lnTo>
                  <a:pt x="110248" y="79095"/>
                </a:lnTo>
                <a:lnTo>
                  <a:pt x="110248" y="53695"/>
                </a:lnTo>
                <a:lnTo>
                  <a:pt x="120713" y="53695"/>
                </a:lnTo>
                <a:lnTo>
                  <a:pt x="120713" y="0"/>
                </a:lnTo>
                <a:close/>
              </a:path>
              <a:path w="974725" h="133350">
                <a:moveTo>
                  <a:pt x="853389" y="0"/>
                </a:moveTo>
                <a:lnTo>
                  <a:pt x="853389" y="132791"/>
                </a:lnTo>
                <a:lnTo>
                  <a:pt x="951012" y="79095"/>
                </a:lnTo>
                <a:lnTo>
                  <a:pt x="863854" y="79095"/>
                </a:lnTo>
                <a:lnTo>
                  <a:pt x="863854" y="53695"/>
                </a:lnTo>
                <a:lnTo>
                  <a:pt x="951012" y="53695"/>
                </a:lnTo>
                <a:lnTo>
                  <a:pt x="853389" y="0"/>
                </a:lnTo>
                <a:close/>
              </a:path>
              <a:path w="974725" h="133350">
                <a:moveTo>
                  <a:pt x="120713" y="53695"/>
                </a:moveTo>
                <a:lnTo>
                  <a:pt x="110248" y="53695"/>
                </a:lnTo>
                <a:lnTo>
                  <a:pt x="110248" y="79095"/>
                </a:lnTo>
                <a:lnTo>
                  <a:pt x="120713" y="79095"/>
                </a:lnTo>
                <a:lnTo>
                  <a:pt x="120713" y="53695"/>
                </a:lnTo>
                <a:close/>
              </a:path>
              <a:path w="974725" h="133350">
                <a:moveTo>
                  <a:pt x="853389" y="53695"/>
                </a:moveTo>
                <a:lnTo>
                  <a:pt x="120713" y="53695"/>
                </a:lnTo>
                <a:lnTo>
                  <a:pt x="120713" y="79095"/>
                </a:lnTo>
                <a:lnTo>
                  <a:pt x="853389" y="79095"/>
                </a:lnTo>
                <a:lnTo>
                  <a:pt x="853389" y="53695"/>
                </a:lnTo>
                <a:close/>
              </a:path>
              <a:path w="974725" h="133350">
                <a:moveTo>
                  <a:pt x="951012" y="53695"/>
                </a:moveTo>
                <a:lnTo>
                  <a:pt x="863854" y="53695"/>
                </a:lnTo>
                <a:lnTo>
                  <a:pt x="863854" y="79095"/>
                </a:lnTo>
                <a:lnTo>
                  <a:pt x="951012" y="79095"/>
                </a:lnTo>
                <a:lnTo>
                  <a:pt x="974102" y="66395"/>
                </a:lnTo>
                <a:lnTo>
                  <a:pt x="951012" y="5369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00576" y="3781429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00576" y="4009651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2136193" y="3781429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136193" y="4009651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822527" y="3781429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822527" y="4009651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5635652" y="3781429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5635652" y="4009651"/>
            <a:ext cx="1331595" cy="0"/>
          </a:xfrm>
          <a:custGeom>
            <a:avLst/>
            <a:gdLst/>
            <a:ahLst/>
            <a:cxnLst/>
            <a:rect l="l" t="t" r="r" b="b"/>
            <a:pathLst>
              <a:path w="1331595" h="0">
                <a:moveTo>
                  <a:pt x="0" y="0"/>
                </a:moveTo>
                <a:lnTo>
                  <a:pt x="133131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2111658" y="6434308"/>
            <a:ext cx="1500505" cy="513080"/>
            <a:chOff x="2111658" y="6434308"/>
            <a:chExt cx="1500505" cy="513080"/>
          </a:xfrm>
        </p:grpSpPr>
        <p:sp>
          <p:nvSpPr>
            <p:cNvPr id="17" name="object 17" descr=""/>
            <p:cNvSpPr/>
            <p:nvPr/>
          </p:nvSpPr>
          <p:spPr>
            <a:xfrm>
              <a:off x="3250435" y="6510690"/>
              <a:ext cx="360680" cy="360680"/>
            </a:xfrm>
            <a:custGeom>
              <a:avLst/>
              <a:gdLst/>
              <a:ahLst/>
              <a:cxnLst/>
              <a:rect l="l" t="t" r="r" b="b"/>
              <a:pathLst>
                <a:path w="360679" h="360679">
                  <a:moveTo>
                    <a:pt x="180073" y="0"/>
                  </a:moveTo>
                  <a:lnTo>
                    <a:pt x="132202" y="6432"/>
                  </a:lnTo>
                  <a:lnTo>
                    <a:pt x="89185" y="24584"/>
                  </a:lnTo>
                  <a:lnTo>
                    <a:pt x="52741" y="52741"/>
                  </a:lnTo>
                  <a:lnTo>
                    <a:pt x="24584" y="89185"/>
                  </a:lnTo>
                  <a:lnTo>
                    <a:pt x="6432" y="132202"/>
                  </a:lnTo>
                  <a:lnTo>
                    <a:pt x="0" y="180073"/>
                  </a:lnTo>
                  <a:lnTo>
                    <a:pt x="6432" y="227940"/>
                  </a:lnTo>
                  <a:lnTo>
                    <a:pt x="24584" y="270954"/>
                  </a:lnTo>
                  <a:lnTo>
                    <a:pt x="52741" y="307400"/>
                  </a:lnTo>
                  <a:lnTo>
                    <a:pt x="89185" y="335558"/>
                  </a:lnTo>
                  <a:lnTo>
                    <a:pt x="132202" y="353713"/>
                  </a:lnTo>
                  <a:lnTo>
                    <a:pt x="180073" y="360146"/>
                  </a:lnTo>
                  <a:lnTo>
                    <a:pt x="227944" y="353713"/>
                  </a:lnTo>
                  <a:lnTo>
                    <a:pt x="270960" y="335558"/>
                  </a:lnTo>
                  <a:lnTo>
                    <a:pt x="307405" y="307400"/>
                  </a:lnTo>
                  <a:lnTo>
                    <a:pt x="335561" y="270954"/>
                  </a:lnTo>
                  <a:lnTo>
                    <a:pt x="353714" y="227940"/>
                  </a:lnTo>
                  <a:lnTo>
                    <a:pt x="360146" y="180073"/>
                  </a:lnTo>
                  <a:lnTo>
                    <a:pt x="353714" y="132202"/>
                  </a:lnTo>
                  <a:lnTo>
                    <a:pt x="335561" y="89185"/>
                  </a:lnTo>
                  <a:lnTo>
                    <a:pt x="307405" y="52741"/>
                  </a:lnTo>
                  <a:lnTo>
                    <a:pt x="270960" y="24584"/>
                  </a:lnTo>
                  <a:lnTo>
                    <a:pt x="227944" y="6432"/>
                  </a:lnTo>
                  <a:lnTo>
                    <a:pt x="180073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250435" y="6510690"/>
              <a:ext cx="360680" cy="360680"/>
            </a:xfrm>
            <a:custGeom>
              <a:avLst/>
              <a:gdLst/>
              <a:ahLst/>
              <a:cxnLst/>
              <a:rect l="l" t="t" r="r" b="b"/>
              <a:pathLst>
                <a:path w="360679" h="360679">
                  <a:moveTo>
                    <a:pt x="180073" y="0"/>
                  </a:moveTo>
                  <a:lnTo>
                    <a:pt x="227944" y="6432"/>
                  </a:lnTo>
                  <a:lnTo>
                    <a:pt x="270960" y="24584"/>
                  </a:lnTo>
                  <a:lnTo>
                    <a:pt x="307405" y="52741"/>
                  </a:lnTo>
                  <a:lnTo>
                    <a:pt x="335561" y="89185"/>
                  </a:lnTo>
                  <a:lnTo>
                    <a:pt x="353714" y="132202"/>
                  </a:lnTo>
                  <a:lnTo>
                    <a:pt x="360146" y="180073"/>
                  </a:lnTo>
                  <a:lnTo>
                    <a:pt x="353714" y="227940"/>
                  </a:lnTo>
                  <a:lnTo>
                    <a:pt x="335561" y="270954"/>
                  </a:lnTo>
                  <a:lnTo>
                    <a:pt x="307405" y="307400"/>
                  </a:lnTo>
                  <a:lnTo>
                    <a:pt x="270960" y="335558"/>
                  </a:lnTo>
                  <a:lnTo>
                    <a:pt x="227944" y="353713"/>
                  </a:lnTo>
                  <a:lnTo>
                    <a:pt x="180073" y="360146"/>
                  </a:lnTo>
                  <a:lnTo>
                    <a:pt x="132202" y="353713"/>
                  </a:lnTo>
                  <a:lnTo>
                    <a:pt x="89185" y="335558"/>
                  </a:lnTo>
                  <a:lnTo>
                    <a:pt x="52741" y="307400"/>
                  </a:lnTo>
                  <a:lnTo>
                    <a:pt x="24584" y="270954"/>
                  </a:lnTo>
                  <a:lnTo>
                    <a:pt x="6432" y="227940"/>
                  </a:lnTo>
                  <a:lnTo>
                    <a:pt x="0" y="180073"/>
                  </a:lnTo>
                  <a:lnTo>
                    <a:pt x="6432" y="132202"/>
                  </a:lnTo>
                  <a:lnTo>
                    <a:pt x="24584" y="89185"/>
                  </a:lnTo>
                  <a:lnTo>
                    <a:pt x="52741" y="52741"/>
                  </a:lnTo>
                  <a:lnTo>
                    <a:pt x="89185" y="24584"/>
                  </a:lnTo>
                  <a:lnTo>
                    <a:pt x="132202" y="6432"/>
                  </a:lnTo>
                  <a:lnTo>
                    <a:pt x="18007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406429" y="6657602"/>
              <a:ext cx="49530" cy="57150"/>
            </a:xfrm>
            <a:custGeom>
              <a:avLst/>
              <a:gdLst/>
              <a:ahLst/>
              <a:cxnLst/>
              <a:rect l="l" t="t" r="r" b="b"/>
              <a:pathLst>
                <a:path w="49529" h="57150">
                  <a:moveTo>
                    <a:pt x="24701" y="0"/>
                  </a:moveTo>
                  <a:lnTo>
                    <a:pt x="0" y="14262"/>
                  </a:lnTo>
                  <a:lnTo>
                    <a:pt x="0" y="42786"/>
                  </a:lnTo>
                  <a:lnTo>
                    <a:pt x="24701" y="57048"/>
                  </a:lnTo>
                  <a:lnTo>
                    <a:pt x="49402" y="42786"/>
                  </a:lnTo>
                  <a:lnTo>
                    <a:pt x="49402" y="14262"/>
                  </a:lnTo>
                  <a:lnTo>
                    <a:pt x="2470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406429" y="6657602"/>
              <a:ext cx="49530" cy="57150"/>
            </a:xfrm>
            <a:custGeom>
              <a:avLst/>
              <a:gdLst/>
              <a:ahLst/>
              <a:cxnLst/>
              <a:rect l="l" t="t" r="r" b="b"/>
              <a:pathLst>
                <a:path w="49529" h="57150">
                  <a:moveTo>
                    <a:pt x="24701" y="0"/>
                  </a:moveTo>
                  <a:lnTo>
                    <a:pt x="37058" y="7124"/>
                  </a:lnTo>
                  <a:lnTo>
                    <a:pt x="49402" y="14262"/>
                  </a:lnTo>
                  <a:lnTo>
                    <a:pt x="49402" y="28524"/>
                  </a:lnTo>
                  <a:lnTo>
                    <a:pt x="49402" y="42786"/>
                  </a:lnTo>
                  <a:lnTo>
                    <a:pt x="37058" y="49923"/>
                  </a:lnTo>
                  <a:lnTo>
                    <a:pt x="24701" y="57048"/>
                  </a:lnTo>
                  <a:lnTo>
                    <a:pt x="12344" y="49923"/>
                  </a:lnTo>
                  <a:lnTo>
                    <a:pt x="0" y="42786"/>
                  </a:lnTo>
                  <a:lnTo>
                    <a:pt x="0" y="28524"/>
                  </a:lnTo>
                  <a:lnTo>
                    <a:pt x="0" y="14262"/>
                  </a:lnTo>
                  <a:lnTo>
                    <a:pt x="12344" y="7124"/>
                  </a:lnTo>
                  <a:lnTo>
                    <a:pt x="247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406658" y="6661659"/>
              <a:ext cx="49530" cy="49530"/>
            </a:xfrm>
            <a:custGeom>
              <a:avLst/>
              <a:gdLst/>
              <a:ahLst/>
              <a:cxnLst/>
              <a:rect l="l" t="t" r="r" b="b"/>
              <a:pathLst>
                <a:path w="49529" h="49529">
                  <a:moveTo>
                    <a:pt x="24472" y="0"/>
                  </a:moveTo>
                  <a:lnTo>
                    <a:pt x="14948" y="1923"/>
                  </a:lnTo>
                  <a:lnTo>
                    <a:pt x="7169" y="7169"/>
                  </a:lnTo>
                  <a:lnTo>
                    <a:pt x="1923" y="14948"/>
                  </a:lnTo>
                  <a:lnTo>
                    <a:pt x="0" y="24472"/>
                  </a:lnTo>
                  <a:lnTo>
                    <a:pt x="1923" y="33995"/>
                  </a:lnTo>
                  <a:lnTo>
                    <a:pt x="7169" y="41770"/>
                  </a:lnTo>
                  <a:lnTo>
                    <a:pt x="14948" y="47011"/>
                  </a:lnTo>
                  <a:lnTo>
                    <a:pt x="24472" y="48933"/>
                  </a:lnTo>
                  <a:lnTo>
                    <a:pt x="33997" y="47011"/>
                  </a:lnTo>
                  <a:lnTo>
                    <a:pt x="41776" y="41770"/>
                  </a:lnTo>
                  <a:lnTo>
                    <a:pt x="47022" y="33995"/>
                  </a:lnTo>
                  <a:lnTo>
                    <a:pt x="48945" y="24472"/>
                  </a:lnTo>
                  <a:lnTo>
                    <a:pt x="47022" y="14948"/>
                  </a:lnTo>
                  <a:lnTo>
                    <a:pt x="41776" y="7169"/>
                  </a:lnTo>
                  <a:lnTo>
                    <a:pt x="33997" y="1923"/>
                  </a:lnTo>
                  <a:lnTo>
                    <a:pt x="244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406658" y="6661659"/>
              <a:ext cx="49530" cy="49530"/>
            </a:xfrm>
            <a:custGeom>
              <a:avLst/>
              <a:gdLst/>
              <a:ahLst/>
              <a:cxnLst/>
              <a:rect l="l" t="t" r="r" b="b"/>
              <a:pathLst>
                <a:path w="49529" h="49529">
                  <a:moveTo>
                    <a:pt x="24472" y="0"/>
                  </a:moveTo>
                  <a:lnTo>
                    <a:pt x="33997" y="1923"/>
                  </a:lnTo>
                  <a:lnTo>
                    <a:pt x="41776" y="7169"/>
                  </a:lnTo>
                  <a:lnTo>
                    <a:pt x="47022" y="14948"/>
                  </a:lnTo>
                  <a:lnTo>
                    <a:pt x="48945" y="24472"/>
                  </a:lnTo>
                  <a:lnTo>
                    <a:pt x="47022" y="33995"/>
                  </a:lnTo>
                  <a:lnTo>
                    <a:pt x="41776" y="41770"/>
                  </a:lnTo>
                  <a:lnTo>
                    <a:pt x="33997" y="47011"/>
                  </a:lnTo>
                  <a:lnTo>
                    <a:pt x="24472" y="48933"/>
                  </a:lnTo>
                  <a:lnTo>
                    <a:pt x="14948" y="47011"/>
                  </a:lnTo>
                  <a:lnTo>
                    <a:pt x="7169" y="41770"/>
                  </a:lnTo>
                  <a:lnTo>
                    <a:pt x="1923" y="33995"/>
                  </a:lnTo>
                  <a:lnTo>
                    <a:pt x="0" y="24472"/>
                  </a:lnTo>
                  <a:lnTo>
                    <a:pt x="1923" y="14948"/>
                  </a:lnTo>
                  <a:lnTo>
                    <a:pt x="7169" y="7169"/>
                  </a:lnTo>
                  <a:lnTo>
                    <a:pt x="14948" y="1923"/>
                  </a:lnTo>
                  <a:lnTo>
                    <a:pt x="2447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05502" y="6516308"/>
              <a:ext cx="145829" cy="103444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2113026" y="6435683"/>
              <a:ext cx="745490" cy="510540"/>
            </a:xfrm>
            <a:custGeom>
              <a:avLst/>
              <a:gdLst/>
              <a:ahLst/>
              <a:cxnLst/>
              <a:rect l="l" t="t" r="r" b="b"/>
              <a:pathLst>
                <a:path w="745489" h="510540">
                  <a:moveTo>
                    <a:pt x="744905" y="0"/>
                  </a:moveTo>
                  <a:lnTo>
                    <a:pt x="0" y="0"/>
                  </a:lnTo>
                  <a:lnTo>
                    <a:pt x="0" y="25806"/>
                  </a:lnTo>
                  <a:lnTo>
                    <a:pt x="0" y="26670"/>
                  </a:lnTo>
                  <a:lnTo>
                    <a:pt x="0" y="473710"/>
                  </a:lnTo>
                  <a:lnTo>
                    <a:pt x="0" y="510540"/>
                  </a:lnTo>
                  <a:lnTo>
                    <a:pt x="744905" y="510540"/>
                  </a:lnTo>
                  <a:lnTo>
                    <a:pt x="744905" y="473710"/>
                  </a:lnTo>
                  <a:lnTo>
                    <a:pt x="27101" y="473710"/>
                  </a:lnTo>
                  <a:lnTo>
                    <a:pt x="27101" y="26670"/>
                  </a:lnTo>
                  <a:lnTo>
                    <a:pt x="182943" y="26670"/>
                  </a:lnTo>
                  <a:lnTo>
                    <a:pt x="182943" y="25806"/>
                  </a:lnTo>
                  <a:lnTo>
                    <a:pt x="304838" y="25806"/>
                  </a:lnTo>
                  <a:lnTo>
                    <a:pt x="304838" y="26670"/>
                  </a:lnTo>
                  <a:lnTo>
                    <a:pt x="744905" y="26670"/>
                  </a:lnTo>
                  <a:lnTo>
                    <a:pt x="744905" y="25806"/>
                  </a:lnTo>
                  <a:lnTo>
                    <a:pt x="74490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113029" y="6435680"/>
              <a:ext cx="745490" cy="510540"/>
            </a:xfrm>
            <a:custGeom>
              <a:avLst/>
              <a:gdLst/>
              <a:ahLst/>
              <a:cxnLst/>
              <a:rect l="l" t="t" r="r" b="b"/>
              <a:pathLst>
                <a:path w="745489" h="510540">
                  <a:moveTo>
                    <a:pt x="744905" y="0"/>
                  </a:moveTo>
                  <a:lnTo>
                    <a:pt x="0" y="0"/>
                  </a:lnTo>
                  <a:lnTo>
                    <a:pt x="0" y="510159"/>
                  </a:lnTo>
                  <a:lnTo>
                    <a:pt x="744905" y="510159"/>
                  </a:lnTo>
                  <a:lnTo>
                    <a:pt x="744905" y="474027"/>
                  </a:lnTo>
                  <a:lnTo>
                    <a:pt x="27101" y="474027"/>
                  </a:lnTo>
                  <a:lnTo>
                    <a:pt x="27101" y="27089"/>
                  </a:lnTo>
                  <a:lnTo>
                    <a:pt x="744918" y="27089"/>
                  </a:lnTo>
                  <a:lnTo>
                    <a:pt x="74490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219223" y="6461490"/>
              <a:ext cx="271145" cy="448309"/>
            </a:xfrm>
            <a:custGeom>
              <a:avLst/>
              <a:gdLst/>
              <a:ahLst/>
              <a:cxnLst/>
              <a:rect l="l" t="t" r="r" b="b"/>
              <a:pathLst>
                <a:path w="271144" h="448309">
                  <a:moveTo>
                    <a:pt x="76746" y="0"/>
                  </a:moveTo>
                  <a:lnTo>
                    <a:pt x="0" y="0"/>
                  </a:lnTo>
                  <a:lnTo>
                    <a:pt x="0" y="448233"/>
                  </a:lnTo>
                  <a:lnTo>
                    <a:pt x="76746" y="448233"/>
                  </a:lnTo>
                  <a:lnTo>
                    <a:pt x="76746" y="0"/>
                  </a:lnTo>
                  <a:close/>
                </a:path>
                <a:path w="271144" h="448309">
                  <a:moveTo>
                    <a:pt x="270865" y="0"/>
                  </a:moveTo>
                  <a:lnTo>
                    <a:pt x="198640" y="0"/>
                  </a:lnTo>
                  <a:lnTo>
                    <a:pt x="198640" y="448233"/>
                  </a:lnTo>
                  <a:lnTo>
                    <a:pt x="270865" y="448233"/>
                  </a:lnTo>
                  <a:lnTo>
                    <a:pt x="27086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219230" y="6461485"/>
              <a:ext cx="271145" cy="448309"/>
            </a:xfrm>
            <a:custGeom>
              <a:avLst/>
              <a:gdLst/>
              <a:ahLst/>
              <a:cxnLst/>
              <a:rect l="l" t="t" r="r" b="b"/>
              <a:pathLst>
                <a:path w="271144" h="448309">
                  <a:moveTo>
                    <a:pt x="0" y="0"/>
                  </a:moveTo>
                  <a:lnTo>
                    <a:pt x="270865" y="0"/>
                  </a:lnTo>
                  <a:lnTo>
                    <a:pt x="270865" y="448233"/>
                  </a:lnTo>
                  <a:lnTo>
                    <a:pt x="0" y="4482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2295975" y="6461485"/>
              <a:ext cx="121920" cy="448309"/>
            </a:xfrm>
            <a:custGeom>
              <a:avLst/>
              <a:gdLst/>
              <a:ahLst/>
              <a:cxnLst/>
              <a:rect l="l" t="t" r="r" b="b"/>
              <a:pathLst>
                <a:path w="121919" h="448309">
                  <a:moveTo>
                    <a:pt x="121894" y="0"/>
                  </a:moveTo>
                  <a:lnTo>
                    <a:pt x="0" y="0"/>
                  </a:lnTo>
                  <a:lnTo>
                    <a:pt x="0" y="448233"/>
                  </a:lnTo>
                  <a:lnTo>
                    <a:pt x="121894" y="448233"/>
                  </a:lnTo>
                  <a:lnTo>
                    <a:pt x="12189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2295975" y="6461485"/>
              <a:ext cx="121920" cy="448309"/>
            </a:xfrm>
            <a:custGeom>
              <a:avLst/>
              <a:gdLst/>
              <a:ahLst/>
              <a:cxnLst/>
              <a:rect l="l" t="t" r="r" b="b"/>
              <a:pathLst>
                <a:path w="121919" h="448309">
                  <a:moveTo>
                    <a:pt x="0" y="0"/>
                  </a:moveTo>
                  <a:lnTo>
                    <a:pt x="121894" y="0"/>
                  </a:lnTo>
                  <a:lnTo>
                    <a:pt x="121894" y="448233"/>
                  </a:lnTo>
                  <a:lnTo>
                    <a:pt x="0" y="4482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88730" y="6634850"/>
              <a:ext cx="103025" cy="101498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2519924" y="6586554"/>
              <a:ext cx="812800" cy="134620"/>
            </a:xfrm>
            <a:custGeom>
              <a:avLst/>
              <a:gdLst/>
              <a:ahLst/>
              <a:cxnLst/>
              <a:rect l="l" t="t" r="r" b="b"/>
              <a:pathLst>
                <a:path w="812800" h="134620">
                  <a:moveTo>
                    <a:pt x="802457" y="0"/>
                  </a:moveTo>
                  <a:lnTo>
                    <a:pt x="11069" y="77393"/>
                  </a:lnTo>
                  <a:lnTo>
                    <a:pt x="2073" y="95293"/>
                  </a:lnTo>
                  <a:lnTo>
                    <a:pt x="0" y="110723"/>
                  </a:lnTo>
                  <a:lnTo>
                    <a:pt x="4849" y="123683"/>
                  </a:lnTo>
                  <a:lnTo>
                    <a:pt x="16619" y="134175"/>
                  </a:lnTo>
                  <a:lnTo>
                    <a:pt x="808007" y="56781"/>
                  </a:lnTo>
                  <a:lnTo>
                    <a:pt x="811946" y="42067"/>
                  </a:lnTo>
                  <a:lnTo>
                    <a:pt x="812333" y="27700"/>
                  </a:lnTo>
                  <a:lnTo>
                    <a:pt x="809169" y="13678"/>
                  </a:lnTo>
                  <a:lnTo>
                    <a:pt x="802457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519924" y="6586554"/>
              <a:ext cx="812800" cy="134620"/>
            </a:xfrm>
            <a:custGeom>
              <a:avLst/>
              <a:gdLst/>
              <a:ahLst/>
              <a:cxnLst/>
              <a:rect l="l" t="t" r="r" b="b"/>
              <a:pathLst>
                <a:path w="812800" h="134620">
                  <a:moveTo>
                    <a:pt x="11069" y="77393"/>
                  </a:moveTo>
                  <a:lnTo>
                    <a:pt x="60530" y="72557"/>
                  </a:lnTo>
                  <a:lnTo>
                    <a:pt x="109992" y="67720"/>
                  </a:lnTo>
                  <a:lnTo>
                    <a:pt x="159453" y="62883"/>
                  </a:lnTo>
                  <a:lnTo>
                    <a:pt x="208915" y="58046"/>
                  </a:lnTo>
                  <a:lnTo>
                    <a:pt x="258377" y="53209"/>
                  </a:lnTo>
                  <a:lnTo>
                    <a:pt x="307839" y="48371"/>
                  </a:lnTo>
                  <a:lnTo>
                    <a:pt x="357301" y="43534"/>
                  </a:lnTo>
                  <a:lnTo>
                    <a:pt x="406763" y="38696"/>
                  </a:lnTo>
                  <a:lnTo>
                    <a:pt x="456225" y="33859"/>
                  </a:lnTo>
                  <a:lnTo>
                    <a:pt x="505687" y="29021"/>
                  </a:lnTo>
                  <a:lnTo>
                    <a:pt x="555149" y="24184"/>
                  </a:lnTo>
                  <a:lnTo>
                    <a:pt x="604611" y="19347"/>
                  </a:lnTo>
                  <a:lnTo>
                    <a:pt x="654073" y="14510"/>
                  </a:lnTo>
                  <a:lnTo>
                    <a:pt x="703535" y="9673"/>
                  </a:lnTo>
                  <a:lnTo>
                    <a:pt x="752996" y="4836"/>
                  </a:lnTo>
                  <a:lnTo>
                    <a:pt x="802457" y="0"/>
                  </a:lnTo>
                  <a:lnTo>
                    <a:pt x="809169" y="13678"/>
                  </a:lnTo>
                  <a:lnTo>
                    <a:pt x="812333" y="27700"/>
                  </a:lnTo>
                  <a:lnTo>
                    <a:pt x="811946" y="42067"/>
                  </a:lnTo>
                  <a:lnTo>
                    <a:pt x="758546" y="61620"/>
                  </a:lnTo>
                  <a:lnTo>
                    <a:pt x="709085" y="66458"/>
                  </a:lnTo>
                  <a:lnTo>
                    <a:pt x="659624" y="71296"/>
                  </a:lnTo>
                  <a:lnTo>
                    <a:pt x="610163" y="76134"/>
                  </a:lnTo>
                  <a:lnTo>
                    <a:pt x="560702" y="80971"/>
                  </a:lnTo>
                  <a:lnTo>
                    <a:pt x="511241" y="85809"/>
                  </a:lnTo>
                  <a:lnTo>
                    <a:pt x="461779" y="90646"/>
                  </a:lnTo>
                  <a:lnTo>
                    <a:pt x="412318" y="95483"/>
                  </a:lnTo>
                  <a:lnTo>
                    <a:pt x="362856" y="100320"/>
                  </a:lnTo>
                  <a:lnTo>
                    <a:pt x="313394" y="105156"/>
                  </a:lnTo>
                  <a:lnTo>
                    <a:pt x="263932" y="109993"/>
                  </a:lnTo>
                  <a:lnTo>
                    <a:pt x="214470" y="114830"/>
                  </a:lnTo>
                  <a:lnTo>
                    <a:pt x="165008" y="119666"/>
                  </a:lnTo>
                  <a:lnTo>
                    <a:pt x="115545" y="124502"/>
                  </a:lnTo>
                  <a:lnTo>
                    <a:pt x="66082" y="129339"/>
                  </a:lnTo>
                  <a:lnTo>
                    <a:pt x="16619" y="134175"/>
                  </a:lnTo>
                  <a:lnTo>
                    <a:pt x="4849" y="123683"/>
                  </a:lnTo>
                  <a:lnTo>
                    <a:pt x="0" y="110723"/>
                  </a:lnTo>
                  <a:lnTo>
                    <a:pt x="2073" y="95293"/>
                  </a:lnTo>
                  <a:lnTo>
                    <a:pt x="11069" y="7739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3286126" y="6599286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16001" y="0"/>
                  </a:moveTo>
                  <a:lnTo>
                    <a:pt x="9229" y="2067"/>
                  </a:lnTo>
                  <a:lnTo>
                    <a:pt x="3962" y="6421"/>
                  </a:lnTo>
                  <a:lnTo>
                    <a:pt x="714" y="12435"/>
                  </a:lnTo>
                  <a:lnTo>
                    <a:pt x="0" y="19481"/>
                  </a:lnTo>
                  <a:lnTo>
                    <a:pt x="2066" y="26248"/>
                  </a:lnTo>
                  <a:lnTo>
                    <a:pt x="6419" y="31516"/>
                  </a:lnTo>
                  <a:lnTo>
                    <a:pt x="12430" y="34767"/>
                  </a:lnTo>
                  <a:lnTo>
                    <a:pt x="19469" y="35483"/>
                  </a:lnTo>
                  <a:lnTo>
                    <a:pt x="26241" y="33416"/>
                  </a:lnTo>
                  <a:lnTo>
                    <a:pt x="31510" y="29062"/>
                  </a:lnTo>
                  <a:lnTo>
                    <a:pt x="34762" y="23048"/>
                  </a:lnTo>
                  <a:lnTo>
                    <a:pt x="35483" y="16002"/>
                  </a:lnTo>
                  <a:lnTo>
                    <a:pt x="33411" y="9236"/>
                  </a:lnTo>
                  <a:lnTo>
                    <a:pt x="29057" y="3971"/>
                  </a:lnTo>
                  <a:lnTo>
                    <a:pt x="23046" y="721"/>
                  </a:lnTo>
                  <a:lnTo>
                    <a:pt x="16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3286126" y="6599286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16001" y="0"/>
                  </a:moveTo>
                  <a:lnTo>
                    <a:pt x="23046" y="721"/>
                  </a:lnTo>
                  <a:lnTo>
                    <a:pt x="29057" y="3971"/>
                  </a:lnTo>
                  <a:lnTo>
                    <a:pt x="33411" y="9236"/>
                  </a:lnTo>
                  <a:lnTo>
                    <a:pt x="35483" y="16002"/>
                  </a:lnTo>
                  <a:lnTo>
                    <a:pt x="34762" y="23048"/>
                  </a:lnTo>
                  <a:lnTo>
                    <a:pt x="31510" y="29062"/>
                  </a:lnTo>
                  <a:lnTo>
                    <a:pt x="26241" y="33416"/>
                  </a:lnTo>
                  <a:lnTo>
                    <a:pt x="19469" y="35483"/>
                  </a:lnTo>
                  <a:lnTo>
                    <a:pt x="12430" y="34767"/>
                  </a:lnTo>
                  <a:lnTo>
                    <a:pt x="6419" y="31516"/>
                  </a:lnTo>
                  <a:lnTo>
                    <a:pt x="2066" y="26248"/>
                  </a:lnTo>
                  <a:lnTo>
                    <a:pt x="0" y="19481"/>
                  </a:lnTo>
                  <a:lnTo>
                    <a:pt x="714" y="12435"/>
                  </a:lnTo>
                  <a:lnTo>
                    <a:pt x="3962" y="6421"/>
                  </a:lnTo>
                  <a:lnTo>
                    <a:pt x="9229" y="2067"/>
                  </a:lnTo>
                  <a:lnTo>
                    <a:pt x="160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533764" y="6672858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16014" y="0"/>
                  </a:moveTo>
                  <a:lnTo>
                    <a:pt x="9242" y="2067"/>
                  </a:lnTo>
                  <a:lnTo>
                    <a:pt x="3973" y="6421"/>
                  </a:lnTo>
                  <a:lnTo>
                    <a:pt x="721" y="12435"/>
                  </a:lnTo>
                  <a:lnTo>
                    <a:pt x="0" y="19481"/>
                  </a:lnTo>
                  <a:lnTo>
                    <a:pt x="2074" y="26248"/>
                  </a:lnTo>
                  <a:lnTo>
                    <a:pt x="6430" y="31516"/>
                  </a:lnTo>
                  <a:lnTo>
                    <a:pt x="12442" y="34767"/>
                  </a:lnTo>
                  <a:lnTo>
                    <a:pt x="19481" y="35483"/>
                  </a:lnTo>
                  <a:lnTo>
                    <a:pt x="26254" y="33416"/>
                  </a:lnTo>
                  <a:lnTo>
                    <a:pt x="31522" y="29063"/>
                  </a:lnTo>
                  <a:lnTo>
                    <a:pt x="34774" y="23053"/>
                  </a:lnTo>
                  <a:lnTo>
                    <a:pt x="35496" y="16014"/>
                  </a:lnTo>
                  <a:lnTo>
                    <a:pt x="33424" y="9242"/>
                  </a:lnTo>
                  <a:lnTo>
                    <a:pt x="29070" y="3973"/>
                  </a:lnTo>
                  <a:lnTo>
                    <a:pt x="23059" y="721"/>
                  </a:lnTo>
                  <a:lnTo>
                    <a:pt x="16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2533764" y="6672858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16014" y="0"/>
                  </a:moveTo>
                  <a:lnTo>
                    <a:pt x="23059" y="721"/>
                  </a:lnTo>
                  <a:lnTo>
                    <a:pt x="29070" y="3973"/>
                  </a:lnTo>
                  <a:lnTo>
                    <a:pt x="33424" y="9242"/>
                  </a:lnTo>
                  <a:lnTo>
                    <a:pt x="35496" y="16014"/>
                  </a:lnTo>
                  <a:lnTo>
                    <a:pt x="34774" y="23053"/>
                  </a:lnTo>
                  <a:lnTo>
                    <a:pt x="31522" y="29063"/>
                  </a:lnTo>
                  <a:lnTo>
                    <a:pt x="26254" y="33416"/>
                  </a:lnTo>
                  <a:lnTo>
                    <a:pt x="19481" y="35483"/>
                  </a:lnTo>
                  <a:lnTo>
                    <a:pt x="12442" y="34767"/>
                  </a:lnTo>
                  <a:lnTo>
                    <a:pt x="6430" y="31516"/>
                  </a:lnTo>
                  <a:lnTo>
                    <a:pt x="2074" y="26248"/>
                  </a:lnTo>
                  <a:lnTo>
                    <a:pt x="0" y="19481"/>
                  </a:lnTo>
                  <a:lnTo>
                    <a:pt x="721" y="12435"/>
                  </a:lnTo>
                  <a:lnTo>
                    <a:pt x="3973" y="6421"/>
                  </a:lnTo>
                  <a:lnTo>
                    <a:pt x="9242" y="2067"/>
                  </a:lnTo>
                  <a:lnTo>
                    <a:pt x="1601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275488" y="4309754"/>
            <a:ext cx="6988809" cy="94996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28714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items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involve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movement.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type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movement.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tabLst>
                <a:tab pos="715645" algn="l"/>
                <a:tab pos="1513840" algn="l"/>
                <a:tab pos="1717039" algn="l"/>
                <a:tab pos="2404110" algn="l"/>
                <a:tab pos="3171825" algn="l"/>
                <a:tab pos="3541395" algn="l"/>
                <a:tab pos="4173220" algn="l"/>
                <a:tab pos="4996815" algn="l"/>
                <a:tab pos="5378450" algn="l"/>
                <a:tab pos="6003925" algn="l"/>
                <a:tab pos="6833234" algn="l"/>
              </a:tabLst>
            </a:pP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A.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B.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C.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sz="16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D.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4104028" y="5686731"/>
            <a:ext cx="893444" cy="1662430"/>
            <a:chOff x="4104028" y="5686731"/>
            <a:chExt cx="893444" cy="1662430"/>
          </a:xfrm>
        </p:grpSpPr>
        <p:sp>
          <p:nvSpPr>
            <p:cNvPr id="39" name="object 39" descr=""/>
            <p:cNvSpPr/>
            <p:nvPr/>
          </p:nvSpPr>
          <p:spPr>
            <a:xfrm>
              <a:off x="4204000" y="5688319"/>
              <a:ext cx="693420" cy="1420495"/>
            </a:xfrm>
            <a:custGeom>
              <a:avLst/>
              <a:gdLst/>
              <a:ahLst/>
              <a:cxnLst/>
              <a:rect l="l" t="t" r="r" b="b"/>
              <a:pathLst>
                <a:path w="693420" h="1420495">
                  <a:moveTo>
                    <a:pt x="371213" y="0"/>
                  </a:moveTo>
                  <a:lnTo>
                    <a:pt x="301166" y="4408"/>
                  </a:lnTo>
                  <a:lnTo>
                    <a:pt x="232023" y="24993"/>
                  </a:lnTo>
                  <a:lnTo>
                    <a:pt x="165561" y="61689"/>
                  </a:lnTo>
                  <a:lnTo>
                    <a:pt x="133890" y="86059"/>
                  </a:lnTo>
                  <a:lnTo>
                    <a:pt x="103554" y="114433"/>
                  </a:lnTo>
                  <a:lnTo>
                    <a:pt x="74775" y="146802"/>
                  </a:lnTo>
                  <a:lnTo>
                    <a:pt x="47775" y="183158"/>
                  </a:lnTo>
                  <a:lnTo>
                    <a:pt x="22776" y="223494"/>
                  </a:lnTo>
                  <a:lnTo>
                    <a:pt x="0" y="267801"/>
                  </a:lnTo>
                  <a:lnTo>
                    <a:pt x="0" y="1420300"/>
                  </a:lnTo>
                  <a:lnTo>
                    <a:pt x="693369" y="1420300"/>
                  </a:lnTo>
                  <a:lnTo>
                    <a:pt x="693369" y="267801"/>
                  </a:lnTo>
                  <a:lnTo>
                    <a:pt x="672931" y="222870"/>
                  </a:lnTo>
                  <a:lnTo>
                    <a:pt x="650058" y="182081"/>
                  </a:lnTo>
                  <a:lnTo>
                    <a:pt x="624972" y="145425"/>
                  </a:lnTo>
                  <a:lnTo>
                    <a:pt x="597894" y="112894"/>
                  </a:lnTo>
                  <a:lnTo>
                    <a:pt x="569046" y="84480"/>
                  </a:lnTo>
                  <a:lnTo>
                    <a:pt x="538650" y="60175"/>
                  </a:lnTo>
                  <a:lnTo>
                    <a:pt x="474101" y="23859"/>
                  </a:lnTo>
                  <a:lnTo>
                    <a:pt x="406022" y="3882"/>
                  </a:lnTo>
                  <a:lnTo>
                    <a:pt x="371213" y="0"/>
                  </a:lnTo>
                  <a:close/>
                </a:path>
              </a:pathLst>
            </a:custGeom>
            <a:solidFill>
              <a:srgbClr val="7D6C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204000" y="5688319"/>
              <a:ext cx="693420" cy="1420495"/>
            </a:xfrm>
            <a:custGeom>
              <a:avLst/>
              <a:gdLst/>
              <a:ahLst/>
              <a:cxnLst/>
              <a:rect l="l" t="t" r="r" b="b"/>
              <a:pathLst>
                <a:path w="693420" h="1420495">
                  <a:moveTo>
                    <a:pt x="0" y="267801"/>
                  </a:moveTo>
                  <a:lnTo>
                    <a:pt x="22776" y="223494"/>
                  </a:lnTo>
                  <a:lnTo>
                    <a:pt x="47775" y="183158"/>
                  </a:lnTo>
                  <a:lnTo>
                    <a:pt x="74775" y="146802"/>
                  </a:lnTo>
                  <a:lnTo>
                    <a:pt x="103554" y="114433"/>
                  </a:lnTo>
                  <a:lnTo>
                    <a:pt x="133890" y="86059"/>
                  </a:lnTo>
                  <a:lnTo>
                    <a:pt x="165561" y="61689"/>
                  </a:lnTo>
                  <a:lnTo>
                    <a:pt x="198346" y="41331"/>
                  </a:lnTo>
                  <a:lnTo>
                    <a:pt x="266370" y="12682"/>
                  </a:lnTo>
                  <a:lnTo>
                    <a:pt x="336187" y="178"/>
                  </a:lnTo>
                  <a:lnTo>
                    <a:pt x="371213" y="0"/>
                  </a:lnTo>
                  <a:lnTo>
                    <a:pt x="406022" y="3882"/>
                  </a:lnTo>
                  <a:lnTo>
                    <a:pt x="474101" y="23859"/>
                  </a:lnTo>
                  <a:lnTo>
                    <a:pt x="538650" y="60175"/>
                  </a:lnTo>
                  <a:lnTo>
                    <a:pt x="569046" y="84480"/>
                  </a:lnTo>
                  <a:lnTo>
                    <a:pt x="597894" y="112894"/>
                  </a:lnTo>
                  <a:lnTo>
                    <a:pt x="624972" y="145425"/>
                  </a:lnTo>
                  <a:lnTo>
                    <a:pt x="650058" y="182081"/>
                  </a:lnTo>
                  <a:lnTo>
                    <a:pt x="672931" y="222870"/>
                  </a:lnTo>
                  <a:lnTo>
                    <a:pt x="693369" y="267801"/>
                  </a:lnTo>
                  <a:lnTo>
                    <a:pt x="693369" y="1420300"/>
                  </a:lnTo>
                  <a:lnTo>
                    <a:pt x="0" y="1420300"/>
                  </a:lnTo>
                  <a:lnTo>
                    <a:pt x="0" y="1370192"/>
                  </a:lnTo>
                  <a:lnTo>
                    <a:pt x="0" y="1320084"/>
                  </a:lnTo>
                  <a:lnTo>
                    <a:pt x="0" y="317909"/>
                  </a:lnTo>
                  <a:lnTo>
                    <a:pt x="0" y="26780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4129036" y="7108625"/>
              <a:ext cx="848360" cy="84455"/>
            </a:xfrm>
            <a:custGeom>
              <a:avLst/>
              <a:gdLst/>
              <a:ahLst/>
              <a:cxnLst/>
              <a:rect l="l" t="t" r="r" b="b"/>
              <a:pathLst>
                <a:path w="848360" h="84454">
                  <a:moveTo>
                    <a:pt x="779322" y="0"/>
                  </a:moveTo>
                  <a:lnTo>
                    <a:pt x="60909" y="0"/>
                  </a:lnTo>
                  <a:lnTo>
                    <a:pt x="54880" y="25020"/>
                  </a:lnTo>
                  <a:lnTo>
                    <a:pt x="41355" y="46831"/>
                  </a:lnTo>
                  <a:lnTo>
                    <a:pt x="22381" y="66308"/>
                  </a:lnTo>
                  <a:lnTo>
                    <a:pt x="0" y="84328"/>
                  </a:lnTo>
                  <a:lnTo>
                    <a:pt x="847991" y="84328"/>
                  </a:lnTo>
                  <a:lnTo>
                    <a:pt x="823660" y="69514"/>
                  </a:lnTo>
                  <a:lnTo>
                    <a:pt x="802741" y="51493"/>
                  </a:lnTo>
                  <a:lnTo>
                    <a:pt x="787280" y="28808"/>
                  </a:lnTo>
                  <a:lnTo>
                    <a:pt x="779322" y="0"/>
                  </a:lnTo>
                  <a:close/>
                </a:path>
              </a:pathLst>
            </a:custGeom>
            <a:solidFill>
              <a:srgbClr val="7D6C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129036" y="7108625"/>
              <a:ext cx="848360" cy="84455"/>
            </a:xfrm>
            <a:custGeom>
              <a:avLst/>
              <a:gdLst/>
              <a:ahLst/>
              <a:cxnLst/>
              <a:rect l="l" t="t" r="r" b="b"/>
              <a:pathLst>
                <a:path w="848360" h="84454">
                  <a:moveTo>
                    <a:pt x="60909" y="0"/>
                  </a:moveTo>
                  <a:lnTo>
                    <a:pt x="60909" y="0"/>
                  </a:lnTo>
                  <a:lnTo>
                    <a:pt x="779322" y="0"/>
                  </a:lnTo>
                  <a:lnTo>
                    <a:pt x="787280" y="28808"/>
                  </a:lnTo>
                  <a:lnTo>
                    <a:pt x="802741" y="51493"/>
                  </a:lnTo>
                  <a:lnTo>
                    <a:pt x="823660" y="69514"/>
                  </a:lnTo>
                  <a:lnTo>
                    <a:pt x="847991" y="84328"/>
                  </a:lnTo>
                  <a:lnTo>
                    <a:pt x="798109" y="84328"/>
                  </a:lnTo>
                  <a:lnTo>
                    <a:pt x="0" y="84328"/>
                  </a:lnTo>
                  <a:lnTo>
                    <a:pt x="22381" y="66308"/>
                  </a:lnTo>
                  <a:lnTo>
                    <a:pt x="41355" y="46831"/>
                  </a:lnTo>
                  <a:lnTo>
                    <a:pt x="54880" y="25020"/>
                  </a:lnTo>
                  <a:lnTo>
                    <a:pt x="609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105616" y="7192950"/>
              <a:ext cx="890269" cy="154940"/>
            </a:xfrm>
            <a:custGeom>
              <a:avLst/>
              <a:gdLst/>
              <a:ahLst/>
              <a:cxnLst/>
              <a:rect l="l" t="t" r="r" b="b"/>
              <a:pathLst>
                <a:path w="890270" h="154940">
                  <a:moveTo>
                    <a:pt x="890143" y="0"/>
                  </a:moveTo>
                  <a:lnTo>
                    <a:pt x="0" y="0"/>
                  </a:lnTo>
                  <a:lnTo>
                    <a:pt x="0" y="154609"/>
                  </a:lnTo>
                  <a:lnTo>
                    <a:pt x="890143" y="154609"/>
                  </a:lnTo>
                  <a:lnTo>
                    <a:pt x="890143" y="0"/>
                  </a:lnTo>
                  <a:close/>
                </a:path>
              </a:pathLst>
            </a:custGeom>
            <a:solidFill>
              <a:srgbClr val="7D6C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105616" y="7192950"/>
              <a:ext cx="890269" cy="154940"/>
            </a:xfrm>
            <a:custGeom>
              <a:avLst/>
              <a:gdLst/>
              <a:ahLst/>
              <a:cxnLst/>
              <a:rect l="l" t="t" r="r" b="b"/>
              <a:pathLst>
                <a:path w="890270" h="154940">
                  <a:moveTo>
                    <a:pt x="0" y="0"/>
                  </a:moveTo>
                  <a:lnTo>
                    <a:pt x="890143" y="0"/>
                  </a:lnTo>
                  <a:lnTo>
                    <a:pt x="890143" y="154609"/>
                  </a:lnTo>
                  <a:lnTo>
                    <a:pt x="0" y="15460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41479" y="5725966"/>
              <a:ext cx="628015" cy="1317625"/>
            </a:xfrm>
            <a:custGeom>
              <a:avLst/>
              <a:gdLst/>
              <a:ahLst/>
              <a:cxnLst/>
              <a:rect l="l" t="t" r="r" b="b"/>
              <a:pathLst>
                <a:path w="628014" h="1317625">
                  <a:moveTo>
                    <a:pt x="320917" y="0"/>
                  </a:moveTo>
                  <a:lnTo>
                    <a:pt x="250795" y="9103"/>
                  </a:lnTo>
                  <a:lnTo>
                    <a:pt x="182838" y="34825"/>
                  </a:lnTo>
                  <a:lnTo>
                    <a:pt x="119675" y="77016"/>
                  </a:lnTo>
                  <a:lnTo>
                    <a:pt x="90713" y="104241"/>
                  </a:lnTo>
                  <a:lnTo>
                    <a:pt x="63936" y="135529"/>
                  </a:lnTo>
                  <a:lnTo>
                    <a:pt x="39672" y="170860"/>
                  </a:lnTo>
                  <a:lnTo>
                    <a:pt x="18251" y="210216"/>
                  </a:lnTo>
                  <a:lnTo>
                    <a:pt x="0" y="253579"/>
                  </a:lnTo>
                  <a:lnTo>
                    <a:pt x="0" y="1317064"/>
                  </a:lnTo>
                  <a:lnTo>
                    <a:pt x="627786" y="1317064"/>
                  </a:lnTo>
                  <a:lnTo>
                    <a:pt x="627786" y="253579"/>
                  </a:lnTo>
                  <a:lnTo>
                    <a:pt x="611973" y="208922"/>
                  </a:lnTo>
                  <a:lnTo>
                    <a:pt x="592757" y="168642"/>
                  </a:lnTo>
                  <a:lnTo>
                    <a:pt x="570468" y="132719"/>
                  </a:lnTo>
                  <a:lnTo>
                    <a:pt x="545432" y="101136"/>
                  </a:lnTo>
                  <a:lnTo>
                    <a:pt x="517980" y="73873"/>
                  </a:lnTo>
                  <a:lnTo>
                    <a:pt x="457139" y="32237"/>
                  </a:lnTo>
                  <a:lnTo>
                    <a:pt x="390575" y="7661"/>
                  </a:lnTo>
                  <a:lnTo>
                    <a:pt x="320917" y="0"/>
                  </a:lnTo>
                  <a:close/>
                </a:path>
              </a:pathLst>
            </a:custGeom>
            <a:solidFill>
              <a:srgbClr val="FFFB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241479" y="5725966"/>
              <a:ext cx="628015" cy="1317625"/>
            </a:xfrm>
            <a:custGeom>
              <a:avLst/>
              <a:gdLst/>
              <a:ahLst/>
              <a:cxnLst/>
              <a:rect l="l" t="t" r="r" b="b"/>
              <a:pathLst>
                <a:path w="628014" h="1317625">
                  <a:moveTo>
                    <a:pt x="0" y="253579"/>
                  </a:moveTo>
                  <a:lnTo>
                    <a:pt x="18251" y="210216"/>
                  </a:lnTo>
                  <a:lnTo>
                    <a:pt x="39672" y="170860"/>
                  </a:lnTo>
                  <a:lnTo>
                    <a:pt x="63936" y="135529"/>
                  </a:lnTo>
                  <a:lnTo>
                    <a:pt x="90713" y="104241"/>
                  </a:lnTo>
                  <a:lnTo>
                    <a:pt x="119675" y="77016"/>
                  </a:lnTo>
                  <a:lnTo>
                    <a:pt x="150493" y="53871"/>
                  </a:lnTo>
                  <a:lnTo>
                    <a:pt x="216382" y="19896"/>
                  </a:lnTo>
                  <a:lnTo>
                    <a:pt x="285750" y="2465"/>
                  </a:lnTo>
                  <a:lnTo>
                    <a:pt x="320917" y="0"/>
                  </a:lnTo>
                  <a:lnTo>
                    <a:pt x="355969" y="1726"/>
                  </a:lnTo>
                  <a:lnTo>
                    <a:pt x="424408" y="17826"/>
                  </a:lnTo>
                  <a:lnTo>
                    <a:pt x="488439" y="50913"/>
                  </a:lnTo>
                  <a:lnTo>
                    <a:pt x="545432" y="101136"/>
                  </a:lnTo>
                  <a:lnTo>
                    <a:pt x="570468" y="132719"/>
                  </a:lnTo>
                  <a:lnTo>
                    <a:pt x="592757" y="168642"/>
                  </a:lnTo>
                  <a:lnTo>
                    <a:pt x="611973" y="208922"/>
                  </a:lnTo>
                  <a:lnTo>
                    <a:pt x="627786" y="253579"/>
                  </a:lnTo>
                  <a:lnTo>
                    <a:pt x="627786" y="1317064"/>
                  </a:lnTo>
                  <a:lnTo>
                    <a:pt x="0" y="1317064"/>
                  </a:lnTo>
                  <a:lnTo>
                    <a:pt x="0" y="1267383"/>
                  </a:lnTo>
                  <a:lnTo>
                    <a:pt x="0" y="1217414"/>
                  </a:lnTo>
                  <a:lnTo>
                    <a:pt x="0" y="303260"/>
                  </a:lnTo>
                  <a:lnTo>
                    <a:pt x="0" y="25357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391449" y="6043392"/>
              <a:ext cx="190500" cy="770255"/>
            </a:xfrm>
            <a:custGeom>
              <a:avLst/>
              <a:gdLst/>
              <a:ahLst/>
              <a:cxnLst/>
              <a:rect l="l" t="t" r="r" b="b"/>
              <a:pathLst>
                <a:path w="190500" h="770254">
                  <a:moveTo>
                    <a:pt x="151841" y="0"/>
                  </a:moveTo>
                  <a:lnTo>
                    <a:pt x="0" y="762508"/>
                  </a:lnTo>
                  <a:lnTo>
                    <a:pt x="38608" y="770204"/>
                  </a:lnTo>
                  <a:lnTo>
                    <a:pt x="190449" y="7683"/>
                  </a:lnTo>
                  <a:lnTo>
                    <a:pt x="151841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4391449" y="6043392"/>
              <a:ext cx="190500" cy="770255"/>
            </a:xfrm>
            <a:custGeom>
              <a:avLst/>
              <a:gdLst/>
              <a:ahLst/>
              <a:cxnLst/>
              <a:rect l="l" t="t" r="r" b="b"/>
              <a:pathLst>
                <a:path w="190500" h="770254">
                  <a:moveTo>
                    <a:pt x="151841" y="0"/>
                  </a:moveTo>
                  <a:lnTo>
                    <a:pt x="190449" y="7683"/>
                  </a:lnTo>
                  <a:lnTo>
                    <a:pt x="38608" y="770204"/>
                  </a:lnTo>
                  <a:lnTo>
                    <a:pt x="0" y="762508"/>
                  </a:lnTo>
                  <a:lnTo>
                    <a:pt x="15184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27029" y="6779275"/>
              <a:ext cx="149771" cy="149771"/>
            </a:xfrm>
            <a:prstGeom prst="rect">
              <a:avLst/>
            </a:prstGeom>
          </p:spPr>
        </p:pic>
        <p:sp>
          <p:nvSpPr>
            <p:cNvPr id="50" name="object 50" descr=""/>
            <p:cNvSpPr/>
            <p:nvPr/>
          </p:nvSpPr>
          <p:spPr>
            <a:xfrm>
              <a:off x="4274269" y="5773407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5" h="572135">
                  <a:moveTo>
                    <a:pt x="285788" y="0"/>
                  </a:moveTo>
                  <a:lnTo>
                    <a:pt x="239431" y="3740"/>
                  </a:lnTo>
                  <a:lnTo>
                    <a:pt x="195457" y="14569"/>
                  </a:lnTo>
                  <a:lnTo>
                    <a:pt x="154452" y="31899"/>
                  </a:lnTo>
                  <a:lnTo>
                    <a:pt x="117005" y="55140"/>
                  </a:lnTo>
                  <a:lnTo>
                    <a:pt x="83705" y="83705"/>
                  </a:lnTo>
                  <a:lnTo>
                    <a:pt x="55140" y="117005"/>
                  </a:lnTo>
                  <a:lnTo>
                    <a:pt x="31899" y="154452"/>
                  </a:lnTo>
                  <a:lnTo>
                    <a:pt x="14569" y="195457"/>
                  </a:lnTo>
                  <a:lnTo>
                    <a:pt x="3740" y="239431"/>
                  </a:lnTo>
                  <a:lnTo>
                    <a:pt x="0" y="285788"/>
                  </a:lnTo>
                  <a:lnTo>
                    <a:pt x="3740" y="332143"/>
                  </a:lnTo>
                  <a:lnTo>
                    <a:pt x="14569" y="376117"/>
                  </a:lnTo>
                  <a:lnTo>
                    <a:pt x="31899" y="417121"/>
                  </a:lnTo>
                  <a:lnTo>
                    <a:pt x="55140" y="454566"/>
                  </a:lnTo>
                  <a:lnTo>
                    <a:pt x="83705" y="487864"/>
                  </a:lnTo>
                  <a:lnTo>
                    <a:pt x="117005" y="516427"/>
                  </a:lnTo>
                  <a:lnTo>
                    <a:pt x="154452" y="539666"/>
                  </a:lnTo>
                  <a:lnTo>
                    <a:pt x="195457" y="556995"/>
                  </a:lnTo>
                  <a:lnTo>
                    <a:pt x="239431" y="567823"/>
                  </a:lnTo>
                  <a:lnTo>
                    <a:pt x="285788" y="571563"/>
                  </a:lnTo>
                  <a:lnTo>
                    <a:pt x="332144" y="567823"/>
                  </a:lnTo>
                  <a:lnTo>
                    <a:pt x="376118" y="556995"/>
                  </a:lnTo>
                  <a:lnTo>
                    <a:pt x="417123" y="539666"/>
                  </a:lnTo>
                  <a:lnTo>
                    <a:pt x="454570" y="516427"/>
                  </a:lnTo>
                  <a:lnTo>
                    <a:pt x="487870" y="487864"/>
                  </a:lnTo>
                  <a:lnTo>
                    <a:pt x="516435" y="454566"/>
                  </a:lnTo>
                  <a:lnTo>
                    <a:pt x="539676" y="417121"/>
                  </a:lnTo>
                  <a:lnTo>
                    <a:pt x="557006" y="376117"/>
                  </a:lnTo>
                  <a:lnTo>
                    <a:pt x="567835" y="332143"/>
                  </a:lnTo>
                  <a:lnTo>
                    <a:pt x="571576" y="285788"/>
                  </a:lnTo>
                  <a:lnTo>
                    <a:pt x="567835" y="239431"/>
                  </a:lnTo>
                  <a:lnTo>
                    <a:pt x="557006" y="195457"/>
                  </a:lnTo>
                  <a:lnTo>
                    <a:pt x="539676" y="154452"/>
                  </a:lnTo>
                  <a:lnTo>
                    <a:pt x="516435" y="117005"/>
                  </a:lnTo>
                  <a:lnTo>
                    <a:pt x="487870" y="83705"/>
                  </a:lnTo>
                  <a:lnTo>
                    <a:pt x="454570" y="55140"/>
                  </a:lnTo>
                  <a:lnTo>
                    <a:pt x="417123" y="31899"/>
                  </a:lnTo>
                  <a:lnTo>
                    <a:pt x="376118" y="14569"/>
                  </a:lnTo>
                  <a:lnTo>
                    <a:pt x="332144" y="3740"/>
                  </a:lnTo>
                  <a:lnTo>
                    <a:pt x="285788" y="0"/>
                  </a:lnTo>
                  <a:close/>
                </a:path>
              </a:pathLst>
            </a:custGeom>
            <a:solidFill>
              <a:srgbClr val="AA92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4274269" y="5773407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5" h="572135">
                  <a:moveTo>
                    <a:pt x="285788" y="0"/>
                  </a:moveTo>
                  <a:lnTo>
                    <a:pt x="332144" y="3740"/>
                  </a:lnTo>
                  <a:lnTo>
                    <a:pt x="376118" y="14569"/>
                  </a:lnTo>
                  <a:lnTo>
                    <a:pt x="417123" y="31899"/>
                  </a:lnTo>
                  <a:lnTo>
                    <a:pt x="454570" y="55140"/>
                  </a:lnTo>
                  <a:lnTo>
                    <a:pt x="487870" y="83705"/>
                  </a:lnTo>
                  <a:lnTo>
                    <a:pt x="516435" y="117005"/>
                  </a:lnTo>
                  <a:lnTo>
                    <a:pt x="539676" y="154452"/>
                  </a:lnTo>
                  <a:lnTo>
                    <a:pt x="557006" y="195457"/>
                  </a:lnTo>
                  <a:lnTo>
                    <a:pt x="567835" y="239431"/>
                  </a:lnTo>
                  <a:lnTo>
                    <a:pt x="571576" y="285788"/>
                  </a:lnTo>
                  <a:lnTo>
                    <a:pt x="567835" y="332143"/>
                  </a:lnTo>
                  <a:lnTo>
                    <a:pt x="557006" y="376117"/>
                  </a:lnTo>
                  <a:lnTo>
                    <a:pt x="539676" y="417121"/>
                  </a:lnTo>
                  <a:lnTo>
                    <a:pt x="516435" y="454566"/>
                  </a:lnTo>
                  <a:lnTo>
                    <a:pt x="487870" y="487864"/>
                  </a:lnTo>
                  <a:lnTo>
                    <a:pt x="454570" y="516427"/>
                  </a:lnTo>
                  <a:lnTo>
                    <a:pt x="417123" y="539666"/>
                  </a:lnTo>
                  <a:lnTo>
                    <a:pt x="376118" y="556995"/>
                  </a:lnTo>
                  <a:lnTo>
                    <a:pt x="332144" y="567823"/>
                  </a:lnTo>
                  <a:lnTo>
                    <a:pt x="285788" y="571563"/>
                  </a:lnTo>
                  <a:lnTo>
                    <a:pt x="239431" y="567823"/>
                  </a:lnTo>
                  <a:lnTo>
                    <a:pt x="195457" y="556995"/>
                  </a:lnTo>
                  <a:lnTo>
                    <a:pt x="154452" y="539666"/>
                  </a:lnTo>
                  <a:lnTo>
                    <a:pt x="117005" y="516427"/>
                  </a:lnTo>
                  <a:lnTo>
                    <a:pt x="83705" y="487864"/>
                  </a:lnTo>
                  <a:lnTo>
                    <a:pt x="55140" y="454566"/>
                  </a:lnTo>
                  <a:lnTo>
                    <a:pt x="31899" y="417121"/>
                  </a:lnTo>
                  <a:lnTo>
                    <a:pt x="14569" y="376117"/>
                  </a:lnTo>
                  <a:lnTo>
                    <a:pt x="3740" y="332143"/>
                  </a:lnTo>
                  <a:lnTo>
                    <a:pt x="0" y="285788"/>
                  </a:lnTo>
                  <a:lnTo>
                    <a:pt x="3740" y="239431"/>
                  </a:lnTo>
                  <a:lnTo>
                    <a:pt x="14569" y="195457"/>
                  </a:lnTo>
                  <a:lnTo>
                    <a:pt x="31899" y="154452"/>
                  </a:lnTo>
                  <a:lnTo>
                    <a:pt x="55140" y="117005"/>
                  </a:lnTo>
                  <a:lnTo>
                    <a:pt x="83705" y="83705"/>
                  </a:lnTo>
                  <a:lnTo>
                    <a:pt x="117005" y="55140"/>
                  </a:lnTo>
                  <a:lnTo>
                    <a:pt x="154452" y="31899"/>
                  </a:lnTo>
                  <a:lnTo>
                    <a:pt x="195457" y="14569"/>
                  </a:lnTo>
                  <a:lnTo>
                    <a:pt x="239431" y="3740"/>
                  </a:lnTo>
                  <a:lnTo>
                    <a:pt x="28578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4307074" y="5806202"/>
              <a:ext cx="506095" cy="506095"/>
            </a:xfrm>
            <a:custGeom>
              <a:avLst/>
              <a:gdLst/>
              <a:ahLst/>
              <a:cxnLst/>
              <a:rect l="l" t="t" r="r" b="b"/>
              <a:pathLst>
                <a:path w="506095" h="506095">
                  <a:moveTo>
                    <a:pt x="252984" y="0"/>
                  </a:moveTo>
                  <a:lnTo>
                    <a:pt x="207508" y="4076"/>
                  </a:lnTo>
                  <a:lnTo>
                    <a:pt x="164707" y="15828"/>
                  </a:lnTo>
                  <a:lnTo>
                    <a:pt x="125295" y="34541"/>
                  </a:lnTo>
                  <a:lnTo>
                    <a:pt x="89987" y="59500"/>
                  </a:lnTo>
                  <a:lnTo>
                    <a:pt x="59496" y="89992"/>
                  </a:lnTo>
                  <a:lnTo>
                    <a:pt x="34538" y="125301"/>
                  </a:lnTo>
                  <a:lnTo>
                    <a:pt x="15826" y="164712"/>
                  </a:lnTo>
                  <a:lnTo>
                    <a:pt x="4075" y="207511"/>
                  </a:lnTo>
                  <a:lnTo>
                    <a:pt x="0" y="252984"/>
                  </a:lnTo>
                  <a:lnTo>
                    <a:pt x="4075" y="298460"/>
                  </a:lnTo>
                  <a:lnTo>
                    <a:pt x="15826" y="341262"/>
                  </a:lnTo>
                  <a:lnTo>
                    <a:pt x="34538" y="380675"/>
                  </a:lnTo>
                  <a:lnTo>
                    <a:pt x="59496" y="415986"/>
                  </a:lnTo>
                  <a:lnTo>
                    <a:pt x="89987" y="446478"/>
                  </a:lnTo>
                  <a:lnTo>
                    <a:pt x="125295" y="471439"/>
                  </a:lnTo>
                  <a:lnTo>
                    <a:pt x="164707" y="490152"/>
                  </a:lnTo>
                  <a:lnTo>
                    <a:pt x="207508" y="501904"/>
                  </a:lnTo>
                  <a:lnTo>
                    <a:pt x="252984" y="505980"/>
                  </a:lnTo>
                  <a:lnTo>
                    <a:pt x="298459" y="501904"/>
                  </a:lnTo>
                  <a:lnTo>
                    <a:pt x="341260" y="490152"/>
                  </a:lnTo>
                  <a:lnTo>
                    <a:pt x="380672" y="471439"/>
                  </a:lnTo>
                  <a:lnTo>
                    <a:pt x="415980" y="446478"/>
                  </a:lnTo>
                  <a:lnTo>
                    <a:pt x="446471" y="415986"/>
                  </a:lnTo>
                  <a:lnTo>
                    <a:pt x="471429" y="380675"/>
                  </a:lnTo>
                  <a:lnTo>
                    <a:pt x="490141" y="341262"/>
                  </a:lnTo>
                  <a:lnTo>
                    <a:pt x="501892" y="298460"/>
                  </a:lnTo>
                  <a:lnTo>
                    <a:pt x="505968" y="252984"/>
                  </a:lnTo>
                  <a:lnTo>
                    <a:pt x="501892" y="207511"/>
                  </a:lnTo>
                  <a:lnTo>
                    <a:pt x="490141" y="164712"/>
                  </a:lnTo>
                  <a:lnTo>
                    <a:pt x="471429" y="125301"/>
                  </a:lnTo>
                  <a:lnTo>
                    <a:pt x="446471" y="89992"/>
                  </a:lnTo>
                  <a:lnTo>
                    <a:pt x="415980" y="59500"/>
                  </a:lnTo>
                  <a:lnTo>
                    <a:pt x="380672" y="34541"/>
                  </a:lnTo>
                  <a:lnTo>
                    <a:pt x="341260" y="15828"/>
                  </a:lnTo>
                  <a:lnTo>
                    <a:pt x="298459" y="4076"/>
                  </a:lnTo>
                  <a:lnTo>
                    <a:pt x="2529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4307074" y="5806202"/>
              <a:ext cx="506095" cy="506095"/>
            </a:xfrm>
            <a:custGeom>
              <a:avLst/>
              <a:gdLst/>
              <a:ahLst/>
              <a:cxnLst/>
              <a:rect l="l" t="t" r="r" b="b"/>
              <a:pathLst>
                <a:path w="506095" h="506095">
                  <a:moveTo>
                    <a:pt x="252984" y="0"/>
                  </a:moveTo>
                  <a:lnTo>
                    <a:pt x="298459" y="4076"/>
                  </a:lnTo>
                  <a:lnTo>
                    <a:pt x="341260" y="15828"/>
                  </a:lnTo>
                  <a:lnTo>
                    <a:pt x="380672" y="34541"/>
                  </a:lnTo>
                  <a:lnTo>
                    <a:pt x="415980" y="59500"/>
                  </a:lnTo>
                  <a:lnTo>
                    <a:pt x="446471" y="89992"/>
                  </a:lnTo>
                  <a:lnTo>
                    <a:pt x="471429" y="125301"/>
                  </a:lnTo>
                  <a:lnTo>
                    <a:pt x="490141" y="164712"/>
                  </a:lnTo>
                  <a:lnTo>
                    <a:pt x="501892" y="207511"/>
                  </a:lnTo>
                  <a:lnTo>
                    <a:pt x="505968" y="252984"/>
                  </a:lnTo>
                  <a:lnTo>
                    <a:pt x="501892" y="298460"/>
                  </a:lnTo>
                  <a:lnTo>
                    <a:pt x="490141" y="341262"/>
                  </a:lnTo>
                  <a:lnTo>
                    <a:pt x="471429" y="380675"/>
                  </a:lnTo>
                  <a:lnTo>
                    <a:pt x="446471" y="415986"/>
                  </a:lnTo>
                  <a:lnTo>
                    <a:pt x="415980" y="446478"/>
                  </a:lnTo>
                  <a:lnTo>
                    <a:pt x="380672" y="471439"/>
                  </a:lnTo>
                  <a:lnTo>
                    <a:pt x="341260" y="490152"/>
                  </a:lnTo>
                  <a:lnTo>
                    <a:pt x="298459" y="501904"/>
                  </a:lnTo>
                  <a:lnTo>
                    <a:pt x="252984" y="505980"/>
                  </a:lnTo>
                  <a:lnTo>
                    <a:pt x="207508" y="501904"/>
                  </a:lnTo>
                  <a:lnTo>
                    <a:pt x="164707" y="490152"/>
                  </a:lnTo>
                  <a:lnTo>
                    <a:pt x="125295" y="471439"/>
                  </a:lnTo>
                  <a:lnTo>
                    <a:pt x="89987" y="446478"/>
                  </a:lnTo>
                  <a:lnTo>
                    <a:pt x="59496" y="415986"/>
                  </a:lnTo>
                  <a:lnTo>
                    <a:pt x="34538" y="380675"/>
                  </a:lnTo>
                  <a:lnTo>
                    <a:pt x="15826" y="341262"/>
                  </a:lnTo>
                  <a:lnTo>
                    <a:pt x="4075" y="298460"/>
                  </a:lnTo>
                  <a:lnTo>
                    <a:pt x="0" y="252984"/>
                  </a:lnTo>
                  <a:lnTo>
                    <a:pt x="4075" y="207511"/>
                  </a:lnTo>
                  <a:lnTo>
                    <a:pt x="15826" y="164712"/>
                  </a:lnTo>
                  <a:lnTo>
                    <a:pt x="34538" y="125301"/>
                  </a:lnTo>
                  <a:lnTo>
                    <a:pt x="59496" y="89992"/>
                  </a:lnTo>
                  <a:lnTo>
                    <a:pt x="89987" y="59500"/>
                  </a:lnTo>
                  <a:lnTo>
                    <a:pt x="125295" y="34541"/>
                  </a:lnTo>
                  <a:lnTo>
                    <a:pt x="164707" y="15828"/>
                  </a:lnTo>
                  <a:lnTo>
                    <a:pt x="207508" y="4076"/>
                  </a:lnTo>
                  <a:lnTo>
                    <a:pt x="25298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4506721" y="5790917"/>
            <a:ext cx="99695" cy="1054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-25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5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530610" y="6211313"/>
            <a:ext cx="62865" cy="1054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4302366" y="5999172"/>
            <a:ext cx="62865" cy="1054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4738852" y="5995273"/>
            <a:ext cx="62865" cy="1054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4360398" y="5860997"/>
            <a:ext cx="396875" cy="390525"/>
            <a:chOff x="4360398" y="5860997"/>
            <a:chExt cx="396875" cy="390525"/>
          </a:xfrm>
        </p:grpSpPr>
        <p:sp>
          <p:nvSpPr>
            <p:cNvPr id="59" name="object 59" descr=""/>
            <p:cNvSpPr/>
            <p:nvPr/>
          </p:nvSpPr>
          <p:spPr>
            <a:xfrm>
              <a:off x="4638146" y="5862369"/>
              <a:ext cx="37465" cy="60960"/>
            </a:xfrm>
            <a:custGeom>
              <a:avLst/>
              <a:gdLst/>
              <a:ahLst/>
              <a:cxnLst/>
              <a:rect l="l" t="t" r="r" b="b"/>
              <a:pathLst>
                <a:path w="37464" h="60960">
                  <a:moveTo>
                    <a:pt x="36982" y="0"/>
                  </a:moveTo>
                  <a:lnTo>
                    <a:pt x="0" y="6033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4692511" y="5941576"/>
              <a:ext cx="61594" cy="35560"/>
            </a:xfrm>
            <a:custGeom>
              <a:avLst/>
              <a:gdLst/>
              <a:ahLst/>
              <a:cxnLst/>
              <a:rect l="l" t="t" r="r" b="b"/>
              <a:pathLst>
                <a:path w="61595" h="35560">
                  <a:moveTo>
                    <a:pt x="61277" y="0"/>
                  </a:moveTo>
                  <a:lnTo>
                    <a:pt x="0" y="3540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4695103" y="6133971"/>
              <a:ext cx="60960" cy="36830"/>
            </a:xfrm>
            <a:custGeom>
              <a:avLst/>
              <a:gdLst/>
              <a:ahLst/>
              <a:cxnLst/>
              <a:rect l="l" t="t" r="r" b="b"/>
              <a:pathLst>
                <a:path w="60960" h="36829">
                  <a:moveTo>
                    <a:pt x="60578" y="3657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4641179" y="6188689"/>
              <a:ext cx="36195" cy="61594"/>
            </a:xfrm>
            <a:custGeom>
              <a:avLst/>
              <a:gdLst/>
              <a:ahLst/>
              <a:cxnLst/>
              <a:rect l="l" t="t" r="r" b="b"/>
              <a:pathLst>
                <a:path w="36195" h="61595">
                  <a:moveTo>
                    <a:pt x="35813" y="610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4442324" y="5862369"/>
              <a:ext cx="37465" cy="60960"/>
            </a:xfrm>
            <a:custGeom>
              <a:avLst/>
              <a:gdLst/>
              <a:ahLst/>
              <a:cxnLst/>
              <a:rect l="l" t="t" r="r" b="b"/>
              <a:pathLst>
                <a:path w="37464" h="60960">
                  <a:moveTo>
                    <a:pt x="0" y="0"/>
                  </a:moveTo>
                  <a:lnTo>
                    <a:pt x="36982" y="6033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4363664" y="5941576"/>
              <a:ext cx="61594" cy="35560"/>
            </a:xfrm>
            <a:custGeom>
              <a:avLst/>
              <a:gdLst/>
              <a:ahLst/>
              <a:cxnLst/>
              <a:rect l="l" t="t" r="r" b="b"/>
              <a:pathLst>
                <a:path w="61595" h="35560">
                  <a:moveTo>
                    <a:pt x="0" y="0"/>
                  </a:moveTo>
                  <a:lnTo>
                    <a:pt x="61277" y="3540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4361770" y="6133971"/>
              <a:ext cx="60960" cy="36830"/>
            </a:xfrm>
            <a:custGeom>
              <a:avLst/>
              <a:gdLst/>
              <a:ahLst/>
              <a:cxnLst/>
              <a:rect l="l" t="t" r="r" b="b"/>
              <a:pathLst>
                <a:path w="60960" h="36829">
                  <a:moveTo>
                    <a:pt x="0" y="36575"/>
                  </a:moveTo>
                  <a:lnTo>
                    <a:pt x="60578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4440459" y="6188689"/>
              <a:ext cx="36195" cy="61594"/>
            </a:xfrm>
            <a:custGeom>
              <a:avLst/>
              <a:gdLst/>
              <a:ahLst/>
              <a:cxnLst/>
              <a:rect l="l" t="t" r="r" b="b"/>
              <a:pathLst>
                <a:path w="36195" h="61595">
                  <a:moveTo>
                    <a:pt x="0" y="61036"/>
                  </a:moveTo>
                  <a:lnTo>
                    <a:pt x="3581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7" name="object 6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36410" y="5882026"/>
              <a:ext cx="179504" cy="199802"/>
            </a:xfrm>
            <a:prstGeom prst="rect">
              <a:avLst/>
            </a:prstGeom>
          </p:spPr>
        </p:pic>
      </p:grpSp>
      <p:sp>
        <p:nvSpPr>
          <p:cNvPr id="68" name="object 68" descr=""/>
          <p:cNvSpPr txBox="1"/>
          <p:nvPr/>
        </p:nvSpPr>
        <p:spPr>
          <a:xfrm>
            <a:off x="261264" y="7361514"/>
            <a:ext cx="6992620" cy="8934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2095">
              <a:lnSpc>
                <a:spcPct val="100000"/>
              </a:lnSpc>
              <a:spcBef>
                <a:spcPts val="100"/>
              </a:spcBef>
              <a:tabLst>
                <a:tab pos="2193290" algn="l"/>
                <a:tab pos="3592195" algn="l"/>
                <a:tab pos="5821680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BICYCLE</a:t>
            </a:r>
            <a:r>
              <a:rPr dirty="0" sz="12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WHEEL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PISTON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	PENDULUM</a:t>
            </a:r>
            <a:r>
              <a:rPr dirty="0" sz="12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CLOCK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LOCOMOTIVE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tabLst>
                <a:tab pos="323405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cyclist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travels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road.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Clear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identify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arrows,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types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motion,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see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diagram.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9" name="object 69" descr=""/>
          <p:cNvGrpSpPr/>
          <p:nvPr/>
        </p:nvGrpSpPr>
        <p:grpSpPr>
          <a:xfrm>
            <a:off x="578093" y="6224804"/>
            <a:ext cx="1078230" cy="1051560"/>
            <a:chOff x="578093" y="6224804"/>
            <a:chExt cx="1078230" cy="1051560"/>
          </a:xfrm>
        </p:grpSpPr>
        <p:sp>
          <p:nvSpPr>
            <p:cNvPr id="70" name="object 70" descr=""/>
            <p:cNvSpPr/>
            <p:nvPr/>
          </p:nvSpPr>
          <p:spPr>
            <a:xfrm>
              <a:off x="623096" y="6269806"/>
              <a:ext cx="988694" cy="961390"/>
            </a:xfrm>
            <a:custGeom>
              <a:avLst/>
              <a:gdLst/>
              <a:ahLst/>
              <a:cxnLst/>
              <a:rect l="l" t="t" r="r" b="b"/>
              <a:pathLst>
                <a:path w="988694" h="961390">
                  <a:moveTo>
                    <a:pt x="494055" y="0"/>
                  </a:moveTo>
                  <a:lnTo>
                    <a:pt x="541638" y="2199"/>
                  </a:lnTo>
                  <a:lnTo>
                    <a:pt x="587941" y="8664"/>
                  </a:lnTo>
                  <a:lnTo>
                    <a:pt x="632757" y="19193"/>
                  </a:lnTo>
                  <a:lnTo>
                    <a:pt x="675879" y="33584"/>
                  </a:lnTo>
                  <a:lnTo>
                    <a:pt x="717101" y="51636"/>
                  </a:lnTo>
                  <a:lnTo>
                    <a:pt x="756214" y="73148"/>
                  </a:lnTo>
                  <a:lnTo>
                    <a:pt x="793012" y="97918"/>
                  </a:lnTo>
                  <a:lnTo>
                    <a:pt x="827288" y="125745"/>
                  </a:lnTo>
                  <a:lnTo>
                    <a:pt x="858836" y="156428"/>
                  </a:lnTo>
                  <a:lnTo>
                    <a:pt x="887447" y="189765"/>
                  </a:lnTo>
                  <a:lnTo>
                    <a:pt x="912914" y="225555"/>
                  </a:lnTo>
                  <a:lnTo>
                    <a:pt x="935032" y="263597"/>
                  </a:lnTo>
                  <a:lnTo>
                    <a:pt x="953593" y="303688"/>
                  </a:lnTo>
                  <a:lnTo>
                    <a:pt x="968389" y="345629"/>
                  </a:lnTo>
                  <a:lnTo>
                    <a:pt x="979214" y="389217"/>
                  </a:lnTo>
                  <a:lnTo>
                    <a:pt x="985861" y="434251"/>
                  </a:lnTo>
                  <a:lnTo>
                    <a:pt x="988123" y="480529"/>
                  </a:lnTo>
                  <a:lnTo>
                    <a:pt x="985861" y="526806"/>
                  </a:lnTo>
                  <a:lnTo>
                    <a:pt x="979214" y="571838"/>
                  </a:lnTo>
                  <a:lnTo>
                    <a:pt x="968389" y="615424"/>
                  </a:lnTo>
                  <a:lnTo>
                    <a:pt x="953593" y="657363"/>
                  </a:lnTo>
                  <a:lnTo>
                    <a:pt x="935032" y="697454"/>
                  </a:lnTo>
                  <a:lnTo>
                    <a:pt x="912914" y="735494"/>
                  </a:lnTo>
                  <a:lnTo>
                    <a:pt x="887447" y="771283"/>
                  </a:lnTo>
                  <a:lnTo>
                    <a:pt x="858836" y="804620"/>
                  </a:lnTo>
                  <a:lnTo>
                    <a:pt x="827288" y="835302"/>
                  </a:lnTo>
                  <a:lnTo>
                    <a:pt x="793012" y="863129"/>
                  </a:lnTo>
                  <a:lnTo>
                    <a:pt x="756214" y="887899"/>
                  </a:lnTo>
                  <a:lnTo>
                    <a:pt x="717101" y="909410"/>
                  </a:lnTo>
                  <a:lnTo>
                    <a:pt x="675879" y="927462"/>
                  </a:lnTo>
                  <a:lnTo>
                    <a:pt x="632757" y="941853"/>
                  </a:lnTo>
                  <a:lnTo>
                    <a:pt x="587941" y="952382"/>
                  </a:lnTo>
                  <a:lnTo>
                    <a:pt x="541638" y="958847"/>
                  </a:lnTo>
                  <a:lnTo>
                    <a:pt x="494055" y="961047"/>
                  </a:lnTo>
                  <a:lnTo>
                    <a:pt x="446474" y="958847"/>
                  </a:lnTo>
                  <a:lnTo>
                    <a:pt x="400173" y="952382"/>
                  </a:lnTo>
                  <a:lnTo>
                    <a:pt x="355358" y="941853"/>
                  </a:lnTo>
                  <a:lnTo>
                    <a:pt x="312237" y="927462"/>
                  </a:lnTo>
                  <a:lnTo>
                    <a:pt x="271017" y="909410"/>
                  </a:lnTo>
                  <a:lnTo>
                    <a:pt x="231905" y="887899"/>
                  </a:lnTo>
                  <a:lnTo>
                    <a:pt x="195108" y="863129"/>
                  </a:lnTo>
                  <a:lnTo>
                    <a:pt x="160832" y="835302"/>
                  </a:lnTo>
                  <a:lnTo>
                    <a:pt x="129286" y="804620"/>
                  </a:lnTo>
                  <a:lnTo>
                    <a:pt x="100675" y="771283"/>
                  </a:lnTo>
                  <a:lnTo>
                    <a:pt x="75207" y="735494"/>
                  </a:lnTo>
                  <a:lnTo>
                    <a:pt x="53090" y="697454"/>
                  </a:lnTo>
                  <a:lnTo>
                    <a:pt x="34529" y="657363"/>
                  </a:lnTo>
                  <a:lnTo>
                    <a:pt x="19733" y="615424"/>
                  </a:lnTo>
                  <a:lnTo>
                    <a:pt x="8908" y="571838"/>
                  </a:lnTo>
                  <a:lnTo>
                    <a:pt x="2261" y="526806"/>
                  </a:lnTo>
                  <a:lnTo>
                    <a:pt x="0" y="480529"/>
                  </a:lnTo>
                  <a:lnTo>
                    <a:pt x="2261" y="434251"/>
                  </a:lnTo>
                  <a:lnTo>
                    <a:pt x="8908" y="389217"/>
                  </a:lnTo>
                  <a:lnTo>
                    <a:pt x="19733" y="345629"/>
                  </a:lnTo>
                  <a:lnTo>
                    <a:pt x="34529" y="303688"/>
                  </a:lnTo>
                  <a:lnTo>
                    <a:pt x="53090" y="263597"/>
                  </a:lnTo>
                  <a:lnTo>
                    <a:pt x="75207" y="225555"/>
                  </a:lnTo>
                  <a:lnTo>
                    <a:pt x="100675" y="189765"/>
                  </a:lnTo>
                  <a:lnTo>
                    <a:pt x="129286" y="156428"/>
                  </a:lnTo>
                  <a:lnTo>
                    <a:pt x="160832" y="125745"/>
                  </a:lnTo>
                  <a:lnTo>
                    <a:pt x="195108" y="97918"/>
                  </a:lnTo>
                  <a:lnTo>
                    <a:pt x="231905" y="73148"/>
                  </a:lnTo>
                  <a:lnTo>
                    <a:pt x="271017" y="51636"/>
                  </a:lnTo>
                  <a:lnTo>
                    <a:pt x="312237" y="33584"/>
                  </a:lnTo>
                  <a:lnTo>
                    <a:pt x="355358" y="19193"/>
                  </a:lnTo>
                  <a:lnTo>
                    <a:pt x="400173" y="8664"/>
                  </a:lnTo>
                  <a:lnTo>
                    <a:pt x="446474" y="2199"/>
                  </a:lnTo>
                  <a:lnTo>
                    <a:pt x="494055" y="0"/>
                  </a:lnTo>
                  <a:close/>
                </a:path>
              </a:pathLst>
            </a:custGeom>
            <a:ln w="90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667080" y="6317695"/>
              <a:ext cx="900430" cy="865505"/>
            </a:xfrm>
            <a:custGeom>
              <a:avLst/>
              <a:gdLst/>
              <a:ahLst/>
              <a:cxnLst/>
              <a:rect l="l" t="t" r="r" b="b"/>
              <a:pathLst>
                <a:path w="900430" h="865504">
                  <a:moveTo>
                    <a:pt x="416293" y="431342"/>
                  </a:moveTo>
                  <a:lnTo>
                    <a:pt x="25234" y="430631"/>
                  </a:lnTo>
                </a:path>
                <a:path w="900430" h="865504">
                  <a:moveTo>
                    <a:pt x="418693" y="418680"/>
                  </a:moveTo>
                  <a:lnTo>
                    <a:pt x="54610" y="281444"/>
                  </a:lnTo>
                </a:path>
                <a:path w="900430" h="865504">
                  <a:moveTo>
                    <a:pt x="423646" y="410095"/>
                  </a:moveTo>
                  <a:lnTo>
                    <a:pt x="113906" y="180606"/>
                  </a:lnTo>
                </a:path>
                <a:path w="900430" h="865504">
                  <a:moveTo>
                    <a:pt x="431215" y="402970"/>
                  </a:moveTo>
                  <a:lnTo>
                    <a:pt x="203809" y="97142"/>
                  </a:lnTo>
                </a:path>
                <a:path w="900430" h="865504">
                  <a:moveTo>
                    <a:pt x="440715" y="398195"/>
                  </a:moveTo>
                  <a:lnTo>
                    <a:pt x="316433" y="41770"/>
                  </a:lnTo>
                </a:path>
                <a:path w="900430" h="865504">
                  <a:moveTo>
                    <a:pt x="450621" y="467969"/>
                  </a:moveTo>
                  <a:lnTo>
                    <a:pt x="449821" y="843889"/>
                  </a:lnTo>
                </a:path>
                <a:path w="900430" h="865504">
                  <a:moveTo>
                    <a:pt x="437451" y="465670"/>
                  </a:moveTo>
                  <a:lnTo>
                    <a:pt x="294601" y="815632"/>
                  </a:lnTo>
                </a:path>
                <a:path w="900430" h="865504">
                  <a:moveTo>
                    <a:pt x="428510" y="460908"/>
                  </a:moveTo>
                  <a:lnTo>
                    <a:pt x="189738" y="758609"/>
                  </a:lnTo>
                </a:path>
                <a:path w="900430" h="865504">
                  <a:moveTo>
                    <a:pt x="421093" y="453644"/>
                  </a:moveTo>
                  <a:lnTo>
                    <a:pt x="102895" y="672172"/>
                  </a:lnTo>
                </a:path>
                <a:path w="900430" h="865504">
                  <a:moveTo>
                    <a:pt x="416140" y="444487"/>
                  </a:moveTo>
                  <a:lnTo>
                    <a:pt x="45326" y="563892"/>
                  </a:lnTo>
                </a:path>
                <a:path w="900430" h="865504">
                  <a:moveTo>
                    <a:pt x="486600" y="433133"/>
                  </a:moveTo>
                  <a:lnTo>
                    <a:pt x="877646" y="436041"/>
                  </a:lnTo>
                </a:path>
                <a:path w="900430" h="865504">
                  <a:moveTo>
                    <a:pt x="484136" y="445782"/>
                  </a:moveTo>
                  <a:lnTo>
                    <a:pt x="847356" y="585076"/>
                  </a:lnTo>
                </a:path>
                <a:path w="900430" h="865504">
                  <a:moveTo>
                    <a:pt x="479120" y="454342"/>
                  </a:moveTo>
                  <a:lnTo>
                    <a:pt x="787450" y="685584"/>
                  </a:lnTo>
                </a:path>
                <a:path w="900430" h="865504">
                  <a:moveTo>
                    <a:pt x="471512" y="461429"/>
                  </a:moveTo>
                  <a:lnTo>
                    <a:pt x="697026" y="768553"/>
                  </a:lnTo>
                </a:path>
                <a:path w="900430" h="865504">
                  <a:moveTo>
                    <a:pt x="461987" y="466140"/>
                  </a:moveTo>
                  <a:lnTo>
                    <a:pt x="584085" y="823277"/>
                  </a:lnTo>
                </a:path>
                <a:path w="900430" h="865504">
                  <a:moveTo>
                    <a:pt x="450075" y="398348"/>
                  </a:moveTo>
                  <a:lnTo>
                    <a:pt x="450075" y="22428"/>
                  </a:lnTo>
                </a:path>
                <a:path w="900430" h="865504">
                  <a:moveTo>
                    <a:pt x="463257" y="400621"/>
                  </a:moveTo>
                  <a:lnTo>
                    <a:pt x="605345" y="50393"/>
                  </a:lnTo>
                </a:path>
                <a:path w="900430" h="865504">
                  <a:moveTo>
                    <a:pt x="472186" y="405371"/>
                  </a:moveTo>
                  <a:lnTo>
                    <a:pt x="710349" y="107200"/>
                  </a:lnTo>
                </a:path>
                <a:path w="900430" h="865504">
                  <a:moveTo>
                    <a:pt x="479628" y="412623"/>
                  </a:moveTo>
                  <a:lnTo>
                    <a:pt x="797356" y="193484"/>
                  </a:lnTo>
                </a:path>
                <a:path w="900430" h="865504">
                  <a:moveTo>
                    <a:pt x="484593" y="421754"/>
                  </a:moveTo>
                  <a:lnTo>
                    <a:pt x="855154" y="301625"/>
                  </a:lnTo>
                </a:path>
                <a:path w="900430" h="865504">
                  <a:moveTo>
                    <a:pt x="450075" y="0"/>
                  </a:moveTo>
                  <a:lnTo>
                    <a:pt x="499108" y="2539"/>
                  </a:lnTo>
                  <a:lnTo>
                    <a:pt x="546613" y="9980"/>
                  </a:lnTo>
                  <a:lnTo>
                    <a:pt x="592317" y="22060"/>
                  </a:lnTo>
                  <a:lnTo>
                    <a:pt x="635943" y="38513"/>
                  </a:lnTo>
                  <a:lnTo>
                    <a:pt x="677217" y="59076"/>
                  </a:lnTo>
                  <a:lnTo>
                    <a:pt x="715865" y="83485"/>
                  </a:lnTo>
                  <a:lnTo>
                    <a:pt x="751611" y="111475"/>
                  </a:lnTo>
                  <a:lnTo>
                    <a:pt x="784180" y="142783"/>
                  </a:lnTo>
                  <a:lnTo>
                    <a:pt x="813299" y="177144"/>
                  </a:lnTo>
                  <a:lnTo>
                    <a:pt x="838692" y="214295"/>
                  </a:lnTo>
                  <a:lnTo>
                    <a:pt x="860084" y="253970"/>
                  </a:lnTo>
                  <a:lnTo>
                    <a:pt x="877201" y="295906"/>
                  </a:lnTo>
                  <a:lnTo>
                    <a:pt x="889767" y="339839"/>
                  </a:lnTo>
                  <a:lnTo>
                    <a:pt x="897509" y="385504"/>
                  </a:lnTo>
                  <a:lnTo>
                    <a:pt x="900150" y="432638"/>
                  </a:lnTo>
                  <a:lnTo>
                    <a:pt x="897509" y="479771"/>
                  </a:lnTo>
                  <a:lnTo>
                    <a:pt x="889767" y="525437"/>
                  </a:lnTo>
                  <a:lnTo>
                    <a:pt x="877201" y="569370"/>
                  </a:lnTo>
                  <a:lnTo>
                    <a:pt x="860084" y="611306"/>
                  </a:lnTo>
                  <a:lnTo>
                    <a:pt x="838692" y="650981"/>
                  </a:lnTo>
                  <a:lnTo>
                    <a:pt x="813299" y="688131"/>
                  </a:lnTo>
                  <a:lnTo>
                    <a:pt x="784180" y="722492"/>
                  </a:lnTo>
                  <a:lnTo>
                    <a:pt x="751611" y="753800"/>
                  </a:lnTo>
                  <a:lnTo>
                    <a:pt x="715865" y="781790"/>
                  </a:lnTo>
                  <a:lnTo>
                    <a:pt x="677217" y="806199"/>
                  </a:lnTo>
                  <a:lnTo>
                    <a:pt x="635943" y="826762"/>
                  </a:lnTo>
                  <a:lnTo>
                    <a:pt x="592317" y="843216"/>
                  </a:lnTo>
                  <a:lnTo>
                    <a:pt x="546613" y="855295"/>
                  </a:lnTo>
                  <a:lnTo>
                    <a:pt x="499108" y="862737"/>
                  </a:lnTo>
                  <a:lnTo>
                    <a:pt x="450075" y="865276"/>
                  </a:lnTo>
                  <a:lnTo>
                    <a:pt x="401042" y="862737"/>
                  </a:lnTo>
                  <a:lnTo>
                    <a:pt x="353536" y="855295"/>
                  </a:lnTo>
                  <a:lnTo>
                    <a:pt x="307833" y="843216"/>
                  </a:lnTo>
                  <a:lnTo>
                    <a:pt x="264207" y="826762"/>
                  </a:lnTo>
                  <a:lnTo>
                    <a:pt x="222932" y="806199"/>
                  </a:lnTo>
                  <a:lnTo>
                    <a:pt x="184285" y="781790"/>
                  </a:lnTo>
                  <a:lnTo>
                    <a:pt x="148539" y="753800"/>
                  </a:lnTo>
                  <a:lnTo>
                    <a:pt x="115969" y="722492"/>
                  </a:lnTo>
                  <a:lnTo>
                    <a:pt x="86850" y="688131"/>
                  </a:lnTo>
                  <a:lnTo>
                    <a:pt x="61458" y="650981"/>
                  </a:lnTo>
                  <a:lnTo>
                    <a:pt x="40065" y="611306"/>
                  </a:lnTo>
                  <a:lnTo>
                    <a:pt x="22949" y="569370"/>
                  </a:lnTo>
                  <a:lnTo>
                    <a:pt x="10382" y="525437"/>
                  </a:lnTo>
                  <a:lnTo>
                    <a:pt x="2641" y="479771"/>
                  </a:lnTo>
                  <a:lnTo>
                    <a:pt x="0" y="432638"/>
                  </a:lnTo>
                  <a:lnTo>
                    <a:pt x="2641" y="385504"/>
                  </a:lnTo>
                  <a:lnTo>
                    <a:pt x="10382" y="339839"/>
                  </a:lnTo>
                  <a:lnTo>
                    <a:pt x="22949" y="295906"/>
                  </a:lnTo>
                  <a:lnTo>
                    <a:pt x="40065" y="253970"/>
                  </a:lnTo>
                  <a:lnTo>
                    <a:pt x="61458" y="214295"/>
                  </a:lnTo>
                  <a:lnTo>
                    <a:pt x="86850" y="177144"/>
                  </a:lnTo>
                  <a:lnTo>
                    <a:pt x="115969" y="142783"/>
                  </a:lnTo>
                  <a:lnTo>
                    <a:pt x="148539" y="111475"/>
                  </a:lnTo>
                  <a:lnTo>
                    <a:pt x="184285" y="83485"/>
                  </a:lnTo>
                  <a:lnTo>
                    <a:pt x="222932" y="59076"/>
                  </a:lnTo>
                  <a:lnTo>
                    <a:pt x="264207" y="38513"/>
                  </a:lnTo>
                  <a:lnTo>
                    <a:pt x="307833" y="22060"/>
                  </a:lnTo>
                  <a:lnTo>
                    <a:pt x="353536" y="9980"/>
                  </a:lnTo>
                  <a:lnTo>
                    <a:pt x="401042" y="2539"/>
                  </a:lnTo>
                  <a:lnTo>
                    <a:pt x="450075" y="0"/>
                  </a:lnTo>
                  <a:close/>
                </a:path>
                <a:path w="900430" h="865504">
                  <a:moveTo>
                    <a:pt x="450075" y="25285"/>
                  </a:moveTo>
                  <a:lnTo>
                    <a:pt x="499487" y="28026"/>
                  </a:lnTo>
                  <a:lnTo>
                    <a:pt x="547227" y="36045"/>
                  </a:lnTo>
                  <a:lnTo>
                    <a:pt x="592976" y="49037"/>
                  </a:lnTo>
                  <a:lnTo>
                    <a:pt x="636417" y="66695"/>
                  </a:lnTo>
                  <a:lnTo>
                    <a:pt x="677231" y="88713"/>
                  </a:lnTo>
                  <a:lnTo>
                    <a:pt x="715099" y="114786"/>
                  </a:lnTo>
                  <a:lnTo>
                    <a:pt x="749704" y="144608"/>
                  </a:lnTo>
                  <a:lnTo>
                    <a:pt x="780728" y="177873"/>
                  </a:lnTo>
                  <a:lnTo>
                    <a:pt x="807852" y="214275"/>
                  </a:lnTo>
                  <a:lnTo>
                    <a:pt x="830757" y="253508"/>
                  </a:lnTo>
                  <a:lnTo>
                    <a:pt x="849127" y="295267"/>
                  </a:lnTo>
                  <a:lnTo>
                    <a:pt x="862642" y="339246"/>
                  </a:lnTo>
                  <a:lnTo>
                    <a:pt x="870984" y="385138"/>
                  </a:lnTo>
                  <a:lnTo>
                    <a:pt x="873836" y="432638"/>
                  </a:lnTo>
                  <a:lnTo>
                    <a:pt x="870984" y="480135"/>
                  </a:lnTo>
                  <a:lnTo>
                    <a:pt x="862642" y="526026"/>
                  </a:lnTo>
                  <a:lnTo>
                    <a:pt x="849127" y="570003"/>
                  </a:lnTo>
                  <a:lnTo>
                    <a:pt x="830757" y="611761"/>
                  </a:lnTo>
                  <a:lnTo>
                    <a:pt x="807852" y="650995"/>
                  </a:lnTo>
                  <a:lnTo>
                    <a:pt x="780728" y="687397"/>
                  </a:lnTo>
                  <a:lnTo>
                    <a:pt x="749704" y="720663"/>
                  </a:lnTo>
                  <a:lnTo>
                    <a:pt x="715099" y="750485"/>
                  </a:lnTo>
                  <a:lnTo>
                    <a:pt x="677231" y="776559"/>
                  </a:lnTo>
                  <a:lnTo>
                    <a:pt x="636417" y="798579"/>
                  </a:lnTo>
                  <a:lnTo>
                    <a:pt x="592976" y="816237"/>
                  </a:lnTo>
                  <a:lnTo>
                    <a:pt x="547227" y="829229"/>
                  </a:lnTo>
                  <a:lnTo>
                    <a:pt x="499487" y="837249"/>
                  </a:lnTo>
                  <a:lnTo>
                    <a:pt x="450075" y="839990"/>
                  </a:lnTo>
                  <a:lnTo>
                    <a:pt x="400660" y="837249"/>
                  </a:lnTo>
                  <a:lnTo>
                    <a:pt x="352918" y="829229"/>
                  </a:lnTo>
                  <a:lnTo>
                    <a:pt x="307167" y="816237"/>
                  </a:lnTo>
                  <a:lnTo>
                    <a:pt x="263725" y="798579"/>
                  </a:lnTo>
                  <a:lnTo>
                    <a:pt x="222910" y="776559"/>
                  </a:lnTo>
                  <a:lnTo>
                    <a:pt x="185040" y="750485"/>
                  </a:lnTo>
                  <a:lnTo>
                    <a:pt x="150434" y="720663"/>
                  </a:lnTo>
                  <a:lnTo>
                    <a:pt x="119410" y="687397"/>
                  </a:lnTo>
                  <a:lnTo>
                    <a:pt x="92286" y="650995"/>
                  </a:lnTo>
                  <a:lnTo>
                    <a:pt x="69380" y="611761"/>
                  </a:lnTo>
                  <a:lnTo>
                    <a:pt x="51010" y="570003"/>
                  </a:lnTo>
                  <a:lnTo>
                    <a:pt x="37495" y="526026"/>
                  </a:lnTo>
                  <a:lnTo>
                    <a:pt x="29153" y="480135"/>
                  </a:lnTo>
                  <a:lnTo>
                    <a:pt x="26301" y="432638"/>
                  </a:lnTo>
                  <a:lnTo>
                    <a:pt x="29153" y="385138"/>
                  </a:lnTo>
                  <a:lnTo>
                    <a:pt x="37495" y="339246"/>
                  </a:lnTo>
                  <a:lnTo>
                    <a:pt x="51010" y="295267"/>
                  </a:lnTo>
                  <a:lnTo>
                    <a:pt x="69380" y="253508"/>
                  </a:lnTo>
                  <a:lnTo>
                    <a:pt x="92286" y="214275"/>
                  </a:lnTo>
                  <a:lnTo>
                    <a:pt x="119410" y="177873"/>
                  </a:lnTo>
                  <a:lnTo>
                    <a:pt x="150434" y="144608"/>
                  </a:lnTo>
                  <a:lnTo>
                    <a:pt x="185040" y="114786"/>
                  </a:lnTo>
                  <a:lnTo>
                    <a:pt x="222910" y="88713"/>
                  </a:lnTo>
                  <a:lnTo>
                    <a:pt x="263725" y="66695"/>
                  </a:lnTo>
                  <a:lnTo>
                    <a:pt x="307167" y="49037"/>
                  </a:lnTo>
                  <a:lnTo>
                    <a:pt x="352918" y="36045"/>
                  </a:lnTo>
                  <a:lnTo>
                    <a:pt x="400660" y="28026"/>
                  </a:lnTo>
                  <a:lnTo>
                    <a:pt x="450075" y="25285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2" name="object 7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7188" y="6711675"/>
              <a:ext cx="79921" cy="77317"/>
            </a:xfrm>
            <a:prstGeom prst="rect">
              <a:avLst/>
            </a:prstGeom>
          </p:spPr>
        </p:pic>
      </p:grpSp>
      <p:pic>
        <p:nvPicPr>
          <p:cNvPr id="73" name="object 73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89691" y="6255831"/>
            <a:ext cx="1732013" cy="952364"/>
          </a:xfrm>
          <a:prstGeom prst="rect">
            <a:avLst/>
          </a:prstGeom>
        </p:spPr>
      </p:pic>
      <p:sp>
        <p:nvSpPr>
          <p:cNvPr id="74" name="object 74" descr=""/>
          <p:cNvSpPr/>
          <p:nvPr/>
        </p:nvSpPr>
        <p:spPr>
          <a:xfrm>
            <a:off x="334850" y="5496714"/>
            <a:ext cx="1455420" cy="0"/>
          </a:xfrm>
          <a:custGeom>
            <a:avLst/>
            <a:gdLst/>
            <a:ahLst/>
            <a:cxnLst/>
            <a:rect l="l" t="t" r="r" b="b"/>
            <a:pathLst>
              <a:path w="1455420" h="0">
                <a:moveTo>
                  <a:pt x="0" y="0"/>
                </a:moveTo>
                <a:lnTo>
                  <a:pt x="1455064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 descr=""/>
          <p:cNvSpPr/>
          <p:nvPr/>
        </p:nvSpPr>
        <p:spPr>
          <a:xfrm>
            <a:off x="1992675" y="5496714"/>
            <a:ext cx="1455420" cy="0"/>
          </a:xfrm>
          <a:custGeom>
            <a:avLst/>
            <a:gdLst/>
            <a:ahLst/>
            <a:cxnLst/>
            <a:rect l="l" t="t" r="r" b="b"/>
            <a:pathLst>
              <a:path w="1455420" h="0">
                <a:moveTo>
                  <a:pt x="0" y="0"/>
                </a:moveTo>
                <a:lnTo>
                  <a:pt x="1455064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/>
          <p:nvPr/>
        </p:nvSpPr>
        <p:spPr>
          <a:xfrm>
            <a:off x="3817476" y="5496714"/>
            <a:ext cx="1455420" cy="0"/>
          </a:xfrm>
          <a:custGeom>
            <a:avLst/>
            <a:gdLst/>
            <a:ahLst/>
            <a:cxnLst/>
            <a:rect l="l" t="t" r="r" b="b"/>
            <a:pathLst>
              <a:path w="1455420" h="0">
                <a:moveTo>
                  <a:pt x="0" y="0"/>
                </a:moveTo>
                <a:lnTo>
                  <a:pt x="1455064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/>
          <p:nvPr/>
        </p:nvSpPr>
        <p:spPr>
          <a:xfrm>
            <a:off x="5654203" y="5496714"/>
            <a:ext cx="1455420" cy="0"/>
          </a:xfrm>
          <a:custGeom>
            <a:avLst/>
            <a:gdLst/>
            <a:ahLst/>
            <a:cxnLst/>
            <a:rect l="l" t="t" r="r" b="b"/>
            <a:pathLst>
              <a:path w="1455420" h="0">
                <a:moveTo>
                  <a:pt x="0" y="0"/>
                </a:moveTo>
                <a:lnTo>
                  <a:pt x="1455064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8" name="object 78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000101" y="8583160"/>
            <a:ext cx="1929148" cy="1873294"/>
          </a:xfrm>
          <a:prstGeom prst="rect">
            <a:avLst/>
          </a:prstGeom>
        </p:spPr>
      </p:pic>
      <p:sp>
        <p:nvSpPr>
          <p:cNvPr id="79" name="object 79" descr=""/>
          <p:cNvSpPr txBox="1"/>
          <p:nvPr/>
        </p:nvSpPr>
        <p:spPr>
          <a:xfrm rot="20880000">
            <a:off x="4004483" y="9589281"/>
            <a:ext cx="318828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0"/>
              </a:lnSpc>
            </a:pPr>
            <a:r>
              <a:rPr dirty="0" sz="700" spc="-10">
                <a:solidFill>
                  <a:srgbClr val="ECF38B"/>
                </a:solidFill>
                <a:latin typeface="Arial"/>
                <a:cs typeface="Arial"/>
              </a:rPr>
              <a:t>LOTUS</a:t>
            </a:r>
            <a:endParaRPr sz="700">
              <a:latin typeface="Arial"/>
              <a:cs typeface="Arial"/>
            </a:endParaRPr>
          </a:p>
        </p:txBody>
      </p:sp>
      <p:sp>
        <p:nvSpPr>
          <p:cNvPr id="80" name="object 80" descr=""/>
          <p:cNvSpPr/>
          <p:nvPr/>
        </p:nvSpPr>
        <p:spPr>
          <a:xfrm>
            <a:off x="351845" y="10453920"/>
            <a:ext cx="6896100" cy="63500"/>
          </a:xfrm>
          <a:custGeom>
            <a:avLst/>
            <a:gdLst/>
            <a:ahLst/>
            <a:cxnLst/>
            <a:rect l="l" t="t" r="r" b="b"/>
            <a:pathLst>
              <a:path w="6896100" h="63500">
                <a:moveTo>
                  <a:pt x="6896100" y="0"/>
                </a:moveTo>
                <a:lnTo>
                  <a:pt x="0" y="0"/>
                </a:lnTo>
                <a:lnTo>
                  <a:pt x="0" y="63499"/>
                </a:lnTo>
                <a:lnTo>
                  <a:pt x="6896100" y="63499"/>
                </a:lnTo>
                <a:lnTo>
                  <a:pt x="6896100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 txBox="1"/>
          <p:nvPr/>
        </p:nvSpPr>
        <p:spPr>
          <a:xfrm>
            <a:off x="1177645" y="776043"/>
            <a:ext cx="12185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 descr=""/>
          <p:cNvSpPr/>
          <p:nvPr/>
        </p:nvSpPr>
        <p:spPr>
          <a:xfrm>
            <a:off x="1024206" y="663947"/>
            <a:ext cx="5537835" cy="464820"/>
          </a:xfrm>
          <a:custGeom>
            <a:avLst/>
            <a:gdLst/>
            <a:ahLst/>
            <a:cxnLst/>
            <a:rect l="l" t="t" r="r" b="b"/>
            <a:pathLst>
              <a:path w="5537834" h="464819">
                <a:moveTo>
                  <a:pt x="0" y="0"/>
                </a:moveTo>
                <a:lnTo>
                  <a:pt x="5537212" y="0"/>
                </a:lnTo>
                <a:lnTo>
                  <a:pt x="5537212" y="464286"/>
                </a:lnTo>
                <a:lnTo>
                  <a:pt x="0" y="464286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 txBox="1"/>
          <p:nvPr/>
        </p:nvSpPr>
        <p:spPr>
          <a:xfrm>
            <a:off x="2743885" y="664905"/>
            <a:ext cx="359346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15" marR="5080" indent="-6350">
              <a:lnSpc>
                <a:spcPct val="1082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https://technologystudent.com/forcmom/motion1.html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https://technologystudent.com/forcmom/motion2.html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EXAMINATION QUESTIONS - DIFFERENT TYPES OF MOTION</cp:keywords>
  <dc:title>motion1.cdr</dc:title>
  <dcterms:created xsi:type="dcterms:W3CDTF">2023-08-30T12:02:41Z</dcterms:created>
  <dcterms:modified xsi:type="dcterms:W3CDTF">2023-08-30T12:02:41Z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2023-08-30T00:00:00Z</vt:filetime>
  </property>
  <property fmtid="{D5CDD505-2E9C-101B-9397-08002B2CF9AE}" pid="5" name="Producer">
    <vt:lpwstr>Corel PDF Engine Version 19.1.0.419</vt:lpwstr>
  </property>
</Properties>
</file>