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hyperlink" Target="https://www.facebook.com/groups/254963448192823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hyperlink" Target="https://www.technologystudent.com/" TargetMode="External"/><Relationship Id="rId16" Type="http://schemas.openxmlformats.org/officeDocument/2006/relationships/image" Target="../media/image12.png"/><Relationship Id="rId20" Type="http://schemas.openxmlformats.org/officeDocument/2006/relationships/hyperlink" Target="https://technologystudent.com/joints_&#64258;sh/metalfoam2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jp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19" Type="http://schemas.openxmlformats.org/officeDocument/2006/relationships/hyperlink" Target="https://technologystudent.com/joints_&#64258;sh/metalfoam1.html" TargetMode="External"/><Relationship Id="rId4" Type="http://schemas.openxmlformats.org/officeDocument/2006/relationships/hyperlink" Target="http://www.technologystudent.com/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04826" y="179141"/>
            <a:ext cx="342772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REVISION 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CARDS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METAL</a:t>
            </a:r>
            <a:r>
              <a:rPr sz="1600" b="1" u="sng" spc="-9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FOAMS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78493" y="733038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0" y="0"/>
                </a:moveTo>
                <a:lnTo>
                  <a:pt x="2804262" y="0"/>
                </a:lnTo>
                <a:lnTo>
                  <a:pt x="2804262" y="3655141"/>
                </a:lnTo>
                <a:lnTo>
                  <a:pt x="0" y="365514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11211" y="5994272"/>
            <a:ext cx="57765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2.List two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physical properties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metal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foams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AND describe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two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practical</a:t>
            </a:r>
            <a:r>
              <a:rPr sz="1200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applications.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59114" y="5994272"/>
            <a:ext cx="567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200" i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4385" y="5148281"/>
            <a:ext cx="9839325" cy="0"/>
          </a:xfrm>
          <a:custGeom>
            <a:avLst/>
            <a:gdLst/>
            <a:ahLst/>
            <a:cxnLst/>
            <a:rect l="l" t="t" r="r" b="b"/>
            <a:pathLst>
              <a:path w="9839325">
                <a:moveTo>
                  <a:pt x="0" y="0"/>
                </a:moveTo>
                <a:lnTo>
                  <a:pt x="9839330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4385" y="5500706"/>
            <a:ext cx="9839325" cy="0"/>
          </a:xfrm>
          <a:custGeom>
            <a:avLst/>
            <a:gdLst/>
            <a:ahLst/>
            <a:cxnLst/>
            <a:rect l="l" t="t" r="r" b="b"/>
            <a:pathLst>
              <a:path w="9839325">
                <a:moveTo>
                  <a:pt x="0" y="0"/>
                </a:moveTo>
                <a:lnTo>
                  <a:pt x="9839330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4385" y="5862653"/>
            <a:ext cx="9839325" cy="0"/>
          </a:xfrm>
          <a:custGeom>
            <a:avLst/>
            <a:gdLst/>
            <a:ahLst/>
            <a:cxnLst/>
            <a:rect l="l" t="t" r="r" b="b"/>
            <a:pathLst>
              <a:path w="9839325">
                <a:moveTo>
                  <a:pt x="0" y="0"/>
                </a:moveTo>
                <a:lnTo>
                  <a:pt x="9839330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54058" y="4533777"/>
            <a:ext cx="24904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1. What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are Metal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Foams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? </a:t>
            </a:r>
            <a:r>
              <a:rPr sz="1200" i="1" spc="-5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200" i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735078" y="4754581"/>
            <a:ext cx="3606800" cy="0"/>
          </a:xfrm>
          <a:custGeom>
            <a:avLst/>
            <a:gdLst/>
            <a:ahLst/>
            <a:cxnLst/>
            <a:rect l="l" t="t" r="r" b="b"/>
            <a:pathLst>
              <a:path w="3606800">
                <a:moveTo>
                  <a:pt x="0" y="0"/>
                </a:moveTo>
                <a:lnTo>
                  <a:pt x="3606803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4385" y="6472256"/>
            <a:ext cx="9839325" cy="0"/>
          </a:xfrm>
          <a:custGeom>
            <a:avLst/>
            <a:gdLst/>
            <a:ahLst/>
            <a:cxnLst/>
            <a:rect l="l" t="t" r="r" b="b"/>
            <a:pathLst>
              <a:path w="9839325">
                <a:moveTo>
                  <a:pt x="0" y="0"/>
                </a:moveTo>
                <a:lnTo>
                  <a:pt x="9839330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4385" y="6834203"/>
            <a:ext cx="9839325" cy="0"/>
          </a:xfrm>
          <a:custGeom>
            <a:avLst/>
            <a:gdLst/>
            <a:ahLst/>
            <a:cxnLst/>
            <a:rect l="l" t="t" r="r" b="b"/>
            <a:pathLst>
              <a:path w="9839325">
                <a:moveTo>
                  <a:pt x="0" y="0"/>
                </a:moveTo>
                <a:lnTo>
                  <a:pt x="9839330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625286" y="457853"/>
            <a:ext cx="256794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5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www.technologystudent.com </a:t>
            </a:r>
            <a:r>
              <a:rPr sz="800" spc="25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© </a:t>
            </a:r>
            <a:r>
              <a:rPr sz="800" spc="15" dirty="0">
                <a:solidFill>
                  <a:srgbClr val="3C2B98"/>
                </a:solidFill>
                <a:latin typeface="Arial"/>
                <a:cs typeface="Arial"/>
              </a:rPr>
              <a:t>2018 </a:t>
            </a:r>
            <a:r>
              <a:rPr sz="800" spc="5" dirty="0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sz="800" spc="25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800" spc="-114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800" spc="15" dirty="0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08685" y="473567"/>
            <a:ext cx="255524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91867" y="476217"/>
            <a:ext cx="284226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45" dirty="0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sz="800" spc="35" dirty="0">
                <a:solidFill>
                  <a:srgbClr val="3C2B98"/>
                </a:solidFill>
                <a:latin typeface="Arial"/>
                <a:cs typeface="Arial"/>
              </a:rPr>
              <a:t>ASSOCIATION OF </a:t>
            </a:r>
            <a:r>
              <a:rPr sz="800" spc="45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800" spc="-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800" spc="45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59630" y="718529"/>
            <a:ext cx="2820035" cy="36302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343535" marR="325120" algn="ctr">
              <a:lnSpc>
                <a:spcPts val="1340"/>
              </a:lnSpc>
              <a:spcBef>
                <a:spcPts val="225"/>
              </a:spcBef>
            </a:pPr>
            <a:r>
              <a:rPr sz="12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ENHANCED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PROPERTIES</a:t>
            </a:r>
            <a:r>
              <a:rPr sz="12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METAL</a:t>
            </a:r>
            <a:r>
              <a:rPr sz="12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FOAMS</a:t>
            </a:r>
            <a:endParaRPr sz="1200">
              <a:latin typeface="Arial"/>
              <a:cs typeface="Arial"/>
            </a:endParaRPr>
          </a:p>
          <a:p>
            <a:pPr marL="61594" marR="57150" algn="just">
              <a:lnSpc>
                <a:spcPts val="1340"/>
              </a:lnSpc>
              <a:spcBef>
                <a:spcPts val="434"/>
              </a:spcBef>
            </a:pP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Metal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foams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have enhanced physical  properties compared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their solid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form.  For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instance, aluminum metal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foam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has  an even lower thermal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conductivity,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than  the solid or tube versions. Metal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foams 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recycled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same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way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other  metals.</a:t>
            </a:r>
            <a:endParaRPr sz="1200">
              <a:latin typeface="Arial"/>
              <a:cs typeface="Arial"/>
            </a:endParaRPr>
          </a:p>
          <a:p>
            <a:pPr marL="860425" marR="790575" algn="ctr">
              <a:lnSpc>
                <a:spcPct val="145800"/>
              </a:lnSpc>
              <a:spcBef>
                <a:spcPts val="969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LEIGHTWEIGHT  POROUS</a:t>
            </a:r>
            <a:endParaRPr sz="1200">
              <a:latin typeface="Arial"/>
              <a:cs typeface="Arial"/>
            </a:endParaRPr>
          </a:p>
          <a:p>
            <a:pPr marL="693420" marR="576580" algn="ctr">
              <a:lnSpc>
                <a:spcPts val="1340"/>
              </a:lnSpc>
              <a:spcBef>
                <a:spcPts val="119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HIGH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COMPRESSIVE  STRENGTH</a:t>
            </a:r>
            <a:endParaRPr sz="1200">
              <a:latin typeface="Arial"/>
              <a:cs typeface="Arial"/>
            </a:endParaRPr>
          </a:p>
          <a:p>
            <a:pPr marL="854710" marR="813435" indent="5080" algn="ctr">
              <a:lnSpc>
                <a:spcPts val="1340"/>
              </a:lnSpc>
              <a:spcBef>
                <a:spcPts val="122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LOW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THERMAL  CONDUCTIVITY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Arial"/>
              <a:cs typeface="Arial"/>
            </a:endParaRPr>
          </a:p>
          <a:p>
            <a:pPr marL="83185" algn="ctr">
              <a:lnSpc>
                <a:spcPct val="100000"/>
              </a:lnSpc>
            </a:pPr>
            <a:r>
              <a:rPr sz="800" spc="-5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www.technologystudent.com </a:t>
            </a:r>
            <a:r>
              <a:rPr sz="80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© </a:t>
            </a:r>
            <a:r>
              <a:rPr sz="800" spc="-5" dirty="0">
                <a:solidFill>
                  <a:srgbClr val="3C2B98"/>
                </a:solidFill>
                <a:latin typeface="Arial"/>
                <a:cs typeface="Arial"/>
              </a:rPr>
              <a:t>2017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4385" y="7240603"/>
            <a:ext cx="9839325" cy="0"/>
          </a:xfrm>
          <a:custGeom>
            <a:avLst/>
            <a:gdLst/>
            <a:ahLst/>
            <a:cxnLst/>
            <a:rect l="l" t="t" r="r" b="b"/>
            <a:pathLst>
              <a:path w="9839325">
                <a:moveTo>
                  <a:pt x="0" y="0"/>
                </a:moveTo>
                <a:lnTo>
                  <a:pt x="9839330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990828" y="3430861"/>
            <a:ext cx="1479550" cy="781685"/>
            <a:chOff x="990828" y="3430861"/>
            <a:chExt cx="1479550" cy="781685"/>
          </a:xfrm>
        </p:grpSpPr>
        <p:sp>
          <p:nvSpPr>
            <p:cNvPr id="19" name="object 19"/>
            <p:cNvSpPr/>
            <p:nvPr/>
          </p:nvSpPr>
          <p:spPr>
            <a:xfrm>
              <a:off x="1180360" y="3818638"/>
              <a:ext cx="380300" cy="35325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144803" y="3790639"/>
              <a:ext cx="446405" cy="410209"/>
            </a:xfrm>
            <a:custGeom>
              <a:avLst/>
              <a:gdLst/>
              <a:ahLst/>
              <a:cxnLst/>
              <a:rect l="l" t="t" r="r" b="b"/>
              <a:pathLst>
                <a:path w="446405" h="410210">
                  <a:moveTo>
                    <a:pt x="445782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77190"/>
                  </a:lnTo>
                  <a:lnTo>
                    <a:pt x="0" y="410210"/>
                  </a:lnTo>
                  <a:lnTo>
                    <a:pt x="445782" y="410210"/>
                  </a:lnTo>
                  <a:lnTo>
                    <a:pt x="445782" y="377190"/>
                  </a:lnTo>
                  <a:lnTo>
                    <a:pt x="35661" y="377190"/>
                  </a:lnTo>
                  <a:lnTo>
                    <a:pt x="35661" y="33020"/>
                  </a:lnTo>
                  <a:lnTo>
                    <a:pt x="410121" y="33020"/>
                  </a:lnTo>
                  <a:lnTo>
                    <a:pt x="410121" y="376936"/>
                  </a:lnTo>
                  <a:lnTo>
                    <a:pt x="445782" y="376936"/>
                  </a:lnTo>
                  <a:lnTo>
                    <a:pt x="445782" y="33020"/>
                  </a:lnTo>
                  <a:lnTo>
                    <a:pt x="445782" y="32435"/>
                  </a:lnTo>
                  <a:lnTo>
                    <a:pt x="445782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144706" y="3430861"/>
              <a:ext cx="756285" cy="360045"/>
            </a:xfrm>
            <a:custGeom>
              <a:avLst/>
              <a:gdLst/>
              <a:ahLst/>
              <a:cxnLst/>
              <a:rect l="l" t="t" r="r" b="b"/>
              <a:pathLst>
                <a:path w="756285" h="360045">
                  <a:moveTo>
                    <a:pt x="756132" y="0"/>
                  </a:moveTo>
                  <a:lnTo>
                    <a:pt x="343752" y="0"/>
                  </a:lnTo>
                  <a:lnTo>
                    <a:pt x="0" y="359585"/>
                  </a:lnTo>
                  <a:lnTo>
                    <a:pt x="445495" y="359585"/>
                  </a:lnTo>
                  <a:lnTo>
                    <a:pt x="756132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90227" y="3430861"/>
              <a:ext cx="311150" cy="769620"/>
            </a:xfrm>
            <a:custGeom>
              <a:avLst/>
              <a:gdLst/>
              <a:ahLst/>
              <a:cxnLst/>
              <a:rect l="l" t="t" r="r" b="b"/>
              <a:pathLst>
                <a:path w="311150" h="769620">
                  <a:moveTo>
                    <a:pt x="310611" y="0"/>
                  </a:moveTo>
                  <a:lnTo>
                    <a:pt x="359" y="358242"/>
                  </a:lnTo>
                  <a:lnTo>
                    <a:pt x="0" y="769470"/>
                  </a:lnTo>
                  <a:lnTo>
                    <a:pt x="310252" y="365151"/>
                  </a:lnTo>
                  <a:lnTo>
                    <a:pt x="310611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937721" y="3547616"/>
              <a:ext cx="532765" cy="527685"/>
            </a:xfrm>
            <a:custGeom>
              <a:avLst/>
              <a:gdLst/>
              <a:ahLst/>
              <a:cxnLst/>
              <a:rect l="l" t="t" r="r" b="b"/>
              <a:pathLst>
                <a:path w="532764" h="527685">
                  <a:moveTo>
                    <a:pt x="354422" y="0"/>
                  </a:moveTo>
                  <a:lnTo>
                    <a:pt x="285535" y="9638"/>
                  </a:lnTo>
                  <a:lnTo>
                    <a:pt x="220055" y="45795"/>
                  </a:lnTo>
                  <a:lnTo>
                    <a:pt x="190652" y="74354"/>
                  </a:lnTo>
                  <a:lnTo>
                    <a:pt x="120234" y="167646"/>
                  </a:lnTo>
                  <a:lnTo>
                    <a:pt x="89279" y="209020"/>
                  </a:lnTo>
                  <a:lnTo>
                    <a:pt x="59668" y="250139"/>
                  </a:lnTo>
                  <a:lnTo>
                    <a:pt x="30281" y="293446"/>
                  </a:lnTo>
                  <a:lnTo>
                    <a:pt x="0" y="341383"/>
                  </a:lnTo>
                  <a:lnTo>
                    <a:pt x="23291" y="305515"/>
                  </a:lnTo>
                  <a:lnTo>
                    <a:pt x="49425" y="275758"/>
                  </a:lnTo>
                  <a:lnTo>
                    <a:pt x="108149" y="233670"/>
                  </a:lnTo>
                  <a:lnTo>
                    <a:pt x="172024" y="213311"/>
                  </a:lnTo>
                  <a:lnTo>
                    <a:pt x="204597" y="210714"/>
                  </a:lnTo>
                  <a:lnTo>
                    <a:pt x="236902" y="212869"/>
                  </a:lnTo>
                  <a:lnTo>
                    <a:pt x="298635" y="230536"/>
                  </a:lnTo>
                  <a:lnTo>
                    <a:pt x="353077" y="264500"/>
                  </a:lnTo>
                  <a:lnTo>
                    <a:pt x="396079" y="312951"/>
                  </a:lnTo>
                  <a:lnTo>
                    <a:pt x="423494" y="374079"/>
                  </a:lnTo>
                  <a:lnTo>
                    <a:pt x="431175" y="446074"/>
                  </a:lnTo>
                  <a:lnTo>
                    <a:pt x="426319" y="485581"/>
                  </a:lnTo>
                  <a:lnTo>
                    <a:pt x="414975" y="527126"/>
                  </a:lnTo>
                  <a:lnTo>
                    <a:pt x="433936" y="479251"/>
                  </a:lnTo>
                  <a:lnTo>
                    <a:pt x="455762" y="431863"/>
                  </a:lnTo>
                  <a:lnTo>
                    <a:pt x="478542" y="384637"/>
                  </a:lnTo>
                  <a:lnTo>
                    <a:pt x="500367" y="337249"/>
                  </a:lnTo>
                  <a:lnTo>
                    <a:pt x="519328" y="289374"/>
                  </a:lnTo>
                  <a:lnTo>
                    <a:pt x="529893" y="238666"/>
                  </a:lnTo>
                  <a:lnTo>
                    <a:pt x="532248" y="192223"/>
                  </a:lnTo>
                  <a:lnTo>
                    <a:pt x="527219" y="150259"/>
                  </a:lnTo>
                  <a:lnTo>
                    <a:pt x="515629" y="112990"/>
                  </a:lnTo>
                  <a:lnTo>
                    <a:pt x="476058" y="53395"/>
                  </a:lnTo>
                  <a:lnTo>
                    <a:pt x="420126" y="15158"/>
                  </a:lnTo>
                  <a:lnTo>
                    <a:pt x="388083" y="4587"/>
                  </a:lnTo>
                  <a:lnTo>
                    <a:pt x="354422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971799" y="3814415"/>
              <a:ext cx="344037" cy="34403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916506" y="3757594"/>
              <a:ext cx="454659" cy="454659"/>
            </a:xfrm>
            <a:custGeom>
              <a:avLst/>
              <a:gdLst/>
              <a:ahLst/>
              <a:cxnLst/>
              <a:rect l="l" t="t" r="r" b="b"/>
              <a:pathLst>
                <a:path w="454660" h="454660">
                  <a:moveTo>
                    <a:pt x="454609" y="227304"/>
                  </a:moveTo>
                  <a:lnTo>
                    <a:pt x="449999" y="181495"/>
                  </a:lnTo>
                  <a:lnTo>
                    <a:pt x="436753" y="138836"/>
                  </a:lnTo>
                  <a:lnTo>
                    <a:pt x="415798" y="100215"/>
                  </a:lnTo>
                  <a:lnTo>
                    <a:pt x="396252" y="76542"/>
                  </a:lnTo>
                  <a:lnTo>
                    <a:pt x="396252" y="227304"/>
                  </a:lnTo>
                  <a:lnTo>
                    <a:pt x="390220" y="272224"/>
                  </a:lnTo>
                  <a:lnTo>
                    <a:pt x="373189" y="312572"/>
                  </a:lnTo>
                  <a:lnTo>
                    <a:pt x="346773" y="346773"/>
                  </a:lnTo>
                  <a:lnTo>
                    <a:pt x="312572" y="373189"/>
                  </a:lnTo>
                  <a:lnTo>
                    <a:pt x="272211" y="390220"/>
                  </a:lnTo>
                  <a:lnTo>
                    <a:pt x="227304" y="396252"/>
                  </a:lnTo>
                  <a:lnTo>
                    <a:pt x="182397" y="390220"/>
                  </a:lnTo>
                  <a:lnTo>
                    <a:pt x="142036" y="373189"/>
                  </a:lnTo>
                  <a:lnTo>
                    <a:pt x="107848" y="346773"/>
                  </a:lnTo>
                  <a:lnTo>
                    <a:pt x="81432" y="312572"/>
                  </a:lnTo>
                  <a:lnTo>
                    <a:pt x="64401" y="272224"/>
                  </a:lnTo>
                  <a:lnTo>
                    <a:pt x="58356" y="227304"/>
                  </a:lnTo>
                  <a:lnTo>
                    <a:pt x="64401" y="182397"/>
                  </a:lnTo>
                  <a:lnTo>
                    <a:pt x="81432" y="142036"/>
                  </a:lnTo>
                  <a:lnTo>
                    <a:pt x="107848" y="107848"/>
                  </a:lnTo>
                  <a:lnTo>
                    <a:pt x="142036" y="81432"/>
                  </a:lnTo>
                  <a:lnTo>
                    <a:pt x="182397" y="64401"/>
                  </a:lnTo>
                  <a:lnTo>
                    <a:pt x="227304" y="58369"/>
                  </a:lnTo>
                  <a:lnTo>
                    <a:pt x="272211" y="64401"/>
                  </a:lnTo>
                  <a:lnTo>
                    <a:pt x="312572" y="81432"/>
                  </a:lnTo>
                  <a:lnTo>
                    <a:pt x="346773" y="107848"/>
                  </a:lnTo>
                  <a:lnTo>
                    <a:pt x="373189" y="142036"/>
                  </a:lnTo>
                  <a:lnTo>
                    <a:pt x="390220" y="182397"/>
                  </a:lnTo>
                  <a:lnTo>
                    <a:pt x="396252" y="227304"/>
                  </a:lnTo>
                  <a:lnTo>
                    <a:pt x="396252" y="76542"/>
                  </a:lnTo>
                  <a:lnTo>
                    <a:pt x="388035" y="66573"/>
                  </a:lnTo>
                  <a:lnTo>
                    <a:pt x="378079" y="58369"/>
                  </a:lnTo>
                  <a:lnTo>
                    <a:pt x="354393" y="38823"/>
                  </a:lnTo>
                  <a:lnTo>
                    <a:pt x="315785" y="17868"/>
                  </a:lnTo>
                  <a:lnTo>
                    <a:pt x="273113" y="4622"/>
                  </a:lnTo>
                  <a:lnTo>
                    <a:pt x="227304" y="0"/>
                  </a:lnTo>
                  <a:lnTo>
                    <a:pt x="181495" y="4622"/>
                  </a:lnTo>
                  <a:lnTo>
                    <a:pt x="138823" y="17868"/>
                  </a:lnTo>
                  <a:lnTo>
                    <a:pt x="100215" y="38823"/>
                  </a:lnTo>
                  <a:lnTo>
                    <a:pt x="66573" y="66573"/>
                  </a:lnTo>
                  <a:lnTo>
                    <a:pt x="38823" y="100215"/>
                  </a:lnTo>
                  <a:lnTo>
                    <a:pt x="17856" y="138836"/>
                  </a:lnTo>
                  <a:lnTo>
                    <a:pt x="4610" y="181495"/>
                  </a:lnTo>
                  <a:lnTo>
                    <a:pt x="0" y="227304"/>
                  </a:lnTo>
                  <a:lnTo>
                    <a:pt x="4610" y="273126"/>
                  </a:lnTo>
                  <a:lnTo>
                    <a:pt x="17856" y="315785"/>
                  </a:lnTo>
                  <a:lnTo>
                    <a:pt x="38823" y="354393"/>
                  </a:lnTo>
                  <a:lnTo>
                    <a:pt x="66573" y="388035"/>
                  </a:lnTo>
                  <a:lnTo>
                    <a:pt x="100215" y="415798"/>
                  </a:lnTo>
                  <a:lnTo>
                    <a:pt x="138823" y="436753"/>
                  </a:lnTo>
                  <a:lnTo>
                    <a:pt x="181495" y="449999"/>
                  </a:lnTo>
                  <a:lnTo>
                    <a:pt x="227304" y="454621"/>
                  </a:lnTo>
                  <a:lnTo>
                    <a:pt x="273113" y="449999"/>
                  </a:lnTo>
                  <a:lnTo>
                    <a:pt x="315785" y="436753"/>
                  </a:lnTo>
                  <a:lnTo>
                    <a:pt x="354393" y="415798"/>
                  </a:lnTo>
                  <a:lnTo>
                    <a:pt x="388035" y="388035"/>
                  </a:lnTo>
                  <a:lnTo>
                    <a:pt x="415798" y="354393"/>
                  </a:lnTo>
                  <a:lnTo>
                    <a:pt x="436753" y="315785"/>
                  </a:lnTo>
                  <a:lnTo>
                    <a:pt x="449999" y="273126"/>
                  </a:lnTo>
                  <a:lnTo>
                    <a:pt x="454609" y="227304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90828" y="3636004"/>
              <a:ext cx="356870" cy="439420"/>
            </a:xfrm>
            <a:custGeom>
              <a:avLst/>
              <a:gdLst/>
              <a:ahLst/>
              <a:cxnLst/>
              <a:rect l="l" t="t" r="r" b="b"/>
              <a:pathLst>
                <a:path w="356869" h="439420">
                  <a:moveTo>
                    <a:pt x="356514" y="383870"/>
                  </a:moveTo>
                  <a:lnTo>
                    <a:pt x="338505" y="374878"/>
                  </a:lnTo>
                  <a:lnTo>
                    <a:pt x="246316" y="328790"/>
                  </a:lnTo>
                  <a:lnTo>
                    <a:pt x="246316" y="374878"/>
                  </a:lnTo>
                  <a:lnTo>
                    <a:pt x="0" y="374878"/>
                  </a:lnTo>
                  <a:lnTo>
                    <a:pt x="0" y="392874"/>
                  </a:lnTo>
                  <a:lnTo>
                    <a:pt x="246316" y="392874"/>
                  </a:lnTo>
                  <a:lnTo>
                    <a:pt x="246316" y="438988"/>
                  </a:lnTo>
                  <a:lnTo>
                    <a:pt x="338518" y="392874"/>
                  </a:lnTo>
                  <a:lnTo>
                    <a:pt x="356514" y="383870"/>
                  </a:lnTo>
                  <a:close/>
                </a:path>
                <a:path w="356869" h="439420">
                  <a:moveTo>
                    <a:pt x="356514" y="55079"/>
                  </a:moveTo>
                  <a:lnTo>
                    <a:pt x="338505" y="46075"/>
                  </a:lnTo>
                  <a:lnTo>
                    <a:pt x="246316" y="0"/>
                  </a:lnTo>
                  <a:lnTo>
                    <a:pt x="246316" y="46075"/>
                  </a:lnTo>
                  <a:lnTo>
                    <a:pt x="0" y="46075"/>
                  </a:lnTo>
                  <a:lnTo>
                    <a:pt x="0" y="64084"/>
                  </a:lnTo>
                  <a:lnTo>
                    <a:pt x="246316" y="64084"/>
                  </a:lnTo>
                  <a:lnTo>
                    <a:pt x="246316" y="110197"/>
                  </a:lnTo>
                  <a:lnTo>
                    <a:pt x="338518" y="64084"/>
                  </a:lnTo>
                  <a:lnTo>
                    <a:pt x="356514" y="5507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2520842" y="3569089"/>
            <a:ext cx="664210" cy="631825"/>
            <a:chOff x="2520842" y="3569089"/>
            <a:chExt cx="664210" cy="631825"/>
          </a:xfrm>
        </p:grpSpPr>
        <p:sp>
          <p:nvSpPr>
            <p:cNvPr id="28" name="object 28"/>
            <p:cNvSpPr/>
            <p:nvPr/>
          </p:nvSpPr>
          <p:spPr>
            <a:xfrm>
              <a:off x="2520943" y="3929069"/>
              <a:ext cx="445783" cy="27178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520842" y="3569089"/>
              <a:ext cx="664210" cy="360045"/>
            </a:xfrm>
            <a:custGeom>
              <a:avLst/>
              <a:gdLst/>
              <a:ahLst/>
              <a:cxnLst/>
              <a:rect l="l" t="t" r="r" b="b"/>
              <a:pathLst>
                <a:path w="664210" h="360045">
                  <a:moveTo>
                    <a:pt x="663983" y="0"/>
                  </a:moveTo>
                  <a:lnTo>
                    <a:pt x="251600" y="0"/>
                  </a:lnTo>
                  <a:lnTo>
                    <a:pt x="0" y="359582"/>
                  </a:lnTo>
                  <a:lnTo>
                    <a:pt x="445500" y="359582"/>
                  </a:lnTo>
                  <a:lnTo>
                    <a:pt x="663983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966368" y="3569216"/>
              <a:ext cx="218440" cy="631190"/>
            </a:xfrm>
            <a:custGeom>
              <a:avLst/>
              <a:gdLst/>
              <a:ahLst/>
              <a:cxnLst/>
              <a:rect l="l" t="t" r="r" b="b"/>
              <a:pathLst>
                <a:path w="218439" h="631189">
                  <a:moveTo>
                    <a:pt x="217929" y="0"/>
                  </a:moveTo>
                  <a:lnTo>
                    <a:pt x="359" y="358884"/>
                  </a:lnTo>
                  <a:lnTo>
                    <a:pt x="0" y="631115"/>
                  </a:lnTo>
                  <a:lnTo>
                    <a:pt x="218098" y="227371"/>
                  </a:lnTo>
                  <a:lnTo>
                    <a:pt x="217929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568544" y="733038"/>
            <a:ext cx="2804795" cy="3655695"/>
          </a:xfrm>
          <a:prstGeom prst="rect">
            <a:avLst/>
          </a:prstGeom>
          <a:ln w="7199">
            <a:solidFill>
              <a:srgbClr val="151616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366395">
              <a:lnSpc>
                <a:spcPct val="100000"/>
              </a:lnSpc>
              <a:spcBef>
                <a:spcPts val="229"/>
              </a:spcBef>
            </a:pPr>
            <a:r>
              <a:rPr sz="12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WHAT </a:t>
            </a:r>
            <a:r>
              <a:rPr sz="12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ARE </a:t>
            </a:r>
            <a:r>
              <a:rPr sz="12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METAL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FOAMS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  <a:p>
            <a:pPr marL="48895" marR="67310" algn="just">
              <a:lnSpc>
                <a:spcPts val="1340"/>
              </a:lnSpc>
              <a:spcBef>
                <a:spcPts val="140"/>
              </a:spcBef>
            </a:pP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foams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solid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structures,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usually  composed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 dense outer 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layer,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with  the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inner</a:t>
            </a:r>
            <a:r>
              <a:rPr sz="12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portion</a:t>
            </a:r>
            <a:r>
              <a:rPr sz="12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form</a:t>
            </a:r>
            <a:r>
              <a:rPr sz="12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matrix</a:t>
            </a:r>
            <a:r>
              <a:rPr sz="12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 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pores.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foams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possess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property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‘porosity’, allowing air/gas and even  liquids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pass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through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them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are  </a:t>
            </a:r>
            <a:r>
              <a:rPr sz="1200" spc="50" dirty="0">
                <a:solidFill>
                  <a:srgbClr val="151616"/>
                </a:solidFill>
                <a:latin typeface="Arial"/>
                <a:cs typeface="Arial"/>
              </a:rPr>
              <a:t>based 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on 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materials </a:t>
            </a:r>
            <a:r>
              <a:rPr sz="1200" spc="45" dirty="0">
                <a:solidFill>
                  <a:srgbClr val="151616"/>
                </a:solidFill>
                <a:latin typeface="Arial"/>
                <a:cs typeface="Arial"/>
              </a:rPr>
              <a:t>with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similar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structure,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such as natural bone, pumice  stone and natural sponges.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have  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internal cellular matrix structure. 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Aluminium, tantalum 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titanium,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are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sz="1200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h</a:t>
            </a:r>
            <a:r>
              <a:rPr sz="12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sz="1200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</a:t>
            </a:r>
            <a:r>
              <a:rPr sz="12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sz="12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sz="1200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sz="12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sz="12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h</a:t>
            </a:r>
            <a:r>
              <a:rPr sz="1200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sz="12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sz="12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sz="12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</a:t>
            </a:r>
            <a:r>
              <a:rPr sz="12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</a:t>
            </a:r>
            <a:r>
              <a:rPr sz="12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sz="1200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sz="12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sz="12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y 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manufactured as</a:t>
            </a:r>
            <a:r>
              <a:rPr sz="1200" spc="-2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foams.</a:t>
            </a:r>
            <a:endParaRPr sz="1200">
              <a:latin typeface="Arial"/>
              <a:cs typeface="Arial"/>
            </a:endParaRPr>
          </a:p>
          <a:p>
            <a:pPr marL="321945">
              <a:lnSpc>
                <a:spcPct val="100000"/>
              </a:lnSpc>
              <a:spcBef>
                <a:spcPts val="925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SAMPLE SECTIONS OF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r>
              <a:rPr sz="10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FOAMS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Arial"/>
              <a:cs typeface="Arial"/>
            </a:endParaRPr>
          </a:p>
          <a:p>
            <a:pPr marL="133985" marR="2440305" algn="ctr">
              <a:lnSpc>
                <a:spcPts val="560"/>
              </a:lnSpc>
            </a:pPr>
            <a:r>
              <a:rPr sz="500" dirty="0">
                <a:solidFill>
                  <a:srgbClr val="151616"/>
                </a:solidFill>
                <a:latin typeface="Arial"/>
                <a:cs typeface="Arial"/>
              </a:rPr>
              <a:t>OUTER  L</a:t>
            </a:r>
            <a:r>
              <a:rPr sz="500" spc="-4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500" dirty="0">
                <a:solidFill>
                  <a:srgbClr val="151616"/>
                </a:solidFill>
                <a:latin typeface="Arial"/>
                <a:cs typeface="Arial"/>
              </a:rPr>
              <a:t>YER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550">
              <a:latin typeface="Arial"/>
              <a:cs typeface="Arial"/>
            </a:endParaRPr>
          </a:p>
          <a:p>
            <a:pPr marL="48895" marR="2355850" indent="-635" algn="ctr">
              <a:lnSpc>
                <a:spcPts val="560"/>
              </a:lnSpc>
            </a:pPr>
            <a:r>
              <a:rPr sz="500" spc="-5" dirty="0">
                <a:solidFill>
                  <a:srgbClr val="151616"/>
                </a:solidFill>
                <a:latin typeface="Arial"/>
                <a:cs typeface="Arial"/>
              </a:rPr>
              <a:t>CELLULAR  </a:t>
            </a:r>
            <a:r>
              <a:rPr sz="500" spc="-10" dirty="0">
                <a:solidFill>
                  <a:srgbClr val="151616"/>
                </a:solidFill>
                <a:latin typeface="Arial"/>
                <a:cs typeface="Arial"/>
              </a:rPr>
              <a:t>MATRIX  </a:t>
            </a:r>
            <a:r>
              <a:rPr sz="500" dirty="0">
                <a:solidFill>
                  <a:srgbClr val="151616"/>
                </a:solidFill>
                <a:latin typeface="Arial"/>
                <a:cs typeface="Arial"/>
              </a:rPr>
              <a:t>STRUCTURE</a:t>
            </a:r>
            <a:endParaRPr sz="500">
              <a:latin typeface="Arial"/>
              <a:cs typeface="Arial"/>
            </a:endParaRPr>
          </a:p>
          <a:p>
            <a:pPr marL="574675">
              <a:lnSpc>
                <a:spcPct val="100000"/>
              </a:lnSpc>
              <a:spcBef>
                <a:spcPts val="605"/>
              </a:spcBef>
            </a:pPr>
            <a:r>
              <a:rPr sz="800" spc="15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www.technologystudent.com </a:t>
            </a:r>
            <a:r>
              <a:rPr sz="800" spc="25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©</a:t>
            </a:r>
            <a:r>
              <a:rPr sz="800" spc="-15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 </a:t>
            </a:r>
            <a:r>
              <a:rPr sz="800" spc="15" dirty="0">
                <a:solidFill>
                  <a:srgbClr val="3C2B98"/>
                </a:solidFill>
                <a:latin typeface="Arial"/>
                <a:cs typeface="Arial"/>
              </a:rPr>
              <a:t>2017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8228283" y="1209477"/>
            <a:ext cx="1137920" cy="543560"/>
            <a:chOff x="8228283" y="1209477"/>
            <a:chExt cx="1137920" cy="543560"/>
          </a:xfrm>
        </p:grpSpPr>
        <p:sp>
          <p:nvSpPr>
            <p:cNvPr id="33" name="object 33"/>
            <p:cNvSpPr/>
            <p:nvPr/>
          </p:nvSpPr>
          <p:spPr>
            <a:xfrm>
              <a:off x="8228283" y="1209477"/>
              <a:ext cx="879993" cy="54336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081803" y="1363801"/>
              <a:ext cx="284107" cy="28410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807789" y="1457953"/>
              <a:ext cx="290830" cy="114935"/>
            </a:xfrm>
            <a:custGeom>
              <a:avLst/>
              <a:gdLst/>
              <a:ahLst/>
              <a:cxnLst/>
              <a:rect l="l" t="t" r="r" b="b"/>
              <a:pathLst>
                <a:path w="290829" h="114934">
                  <a:moveTo>
                    <a:pt x="98491" y="50249"/>
                  </a:moveTo>
                  <a:lnTo>
                    <a:pt x="89022" y="65556"/>
                  </a:lnTo>
                  <a:lnTo>
                    <a:pt x="94885" y="69062"/>
                  </a:lnTo>
                  <a:lnTo>
                    <a:pt x="105526" y="74987"/>
                  </a:lnTo>
                  <a:lnTo>
                    <a:pt x="146188" y="93757"/>
                  </a:lnTo>
                  <a:lnTo>
                    <a:pt x="183247" y="105644"/>
                  </a:lnTo>
                  <a:lnTo>
                    <a:pt x="223401" y="112934"/>
                  </a:lnTo>
                  <a:lnTo>
                    <a:pt x="249713" y="114411"/>
                  </a:lnTo>
                  <a:lnTo>
                    <a:pt x="255390" y="114353"/>
                  </a:lnTo>
                  <a:lnTo>
                    <a:pt x="290763" y="110238"/>
                  </a:lnTo>
                  <a:lnTo>
                    <a:pt x="286943" y="96410"/>
                  </a:lnTo>
                  <a:lnTo>
                    <a:pt x="249770" y="96410"/>
                  </a:lnTo>
                  <a:lnTo>
                    <a:pt x="244176" y="96324"/>
                  </a:lnTo>
                  <a:lnTo>
                    <a:pt x="203622" y="91771"/>
                  </a:lnTo>
                  <a:lnTo>
                    <a:pt x="161809" y="80347"/>
                  </a:lnTo>
                  <a:lnTo>
                    <a:pt x="124015" y="64288"/>
                  </a:lnTo>
                  <a:lnTo>
                    <a:pt x="103884" y="53474"/>
                  </a:lnTo>
                  <a:lnTo>
                    <a:pt x="98491" y="50249"/>
                  </a:lnTo>
                  <a:close/>
                </a:path>
                <a:path w="290829" h="114934">
                  <a:moveTo>
                    <a:pt x="0" y="0"/>
                  </a:moveTo>
                  <a:lnTo>
                    <a:pt x="64731" y="104816"/>
                  </a:lnTo>
                  <a:lnTo>
                    <a:pt x="89022" y="65556"/>
                  </a:lnTo>
                  <a:lnTo>
                    <a:pt x="84077" y="62599"/>
                  </a:lnTo>
                  <a:lnTo>
                    <a:pt x="93545" y="47292"/>
                  </a:lnTo>
                  <a:lnTo>
                    <a:pt x="100321" y="47292"/>
                  </a:lnTo>
                  <a:lnTo>
                    <a:pt x="122709" y="11106"/>
                  </a:lnTo>
                  <a:lnTo>
                    <a:pt x="0" y="0"/>
                  </a:lnTo>
                  <a:close/>
                </a:path>
                <a:path w="290829" h="114934">
                  <a:moveTo>
                    <a:pt x="285969" y="92886"/>
                  </a:moveTo>
                  <a:lnTo>
                    <a:pt x="249770" y="96410"/>
                  </a:lnTo>
                  <a:lnTo>
                    <a:pt x="286943" y="96410"/>
                  </a:lnTo>
                  <a:lnTo>
                    <a:pt x="285969" y="92886"/>
                  </a:lnTo>
                  <a:close/>
                </a:path>
                <a:path w="290829" h="114934">
                  <a:moveTo>
                    <a:pt x="93545" y="47292"/>
                  </a:moveTo>
                  <a:lnTo>
                    <a:pt x="84077" y="62599"/>
                  </a:lnTo>
                  <a:lnTo>
                    <a:pt x="89022" y="65556"/>
                  </a:lnTo>
                  <a:lnTo>
                    <a:pt x="98491" y="50249"/>
                  </a:lnTo>
                  <a:lnTo>
                    <a:pt x="93545" y="47292"/>
                  </a:lnTo>
                  <a:close/>
                </a:path>
                <a:path w="290829" h="114934">
                  <a:moveTo>
                    <a:pt x="100321" y="47292"/>
                  </a:moveTo>
                  <a:lnTo>
                    <a:pt x="93545" y="47292"/>
                  </a:lnTo>
                  <a:lnTo>
                    <a:pt x="98491" y="50249"/>
                  </a:lnTo>
                  <a:lnTo>
                    <a:pt x="100321" y="4729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797503" y="1302307"/>
              <a:ext cx="84455" cy="284480"/>
            </a:xfrm>
            <a:custGeom>
              <a:avLst/>
              <a:gdLst/>
              <a:ahLst/>
              <a:cxnLst/>
              <a:rect l="l" t="t" r="r" b="b"/>
              <a:pathLst>
                <a:path w="84454" h="284480">
                  <a:moveTo>
                    <a:pt x="65430" y="0"/>
                  </a:moveTo>
                  <a:lnTo>
                    <a:pt x="15336" y="25149"/>
                  </a:lnTo>
                  <a:lnTo>
                    <a:pt x="8996" y="29033"/>
                  </a:lnTo>
                  <a:lnTo>
                    <a:pt x="28623" y="29033"/>
                  </a:lnTo>
                  <a:lnTo>
                    <a:pt x="33534" y="31488"/>
                  </a:lnTo>
                  <a:lnTo>
                    <a:pt x="38437" y="38030"/>
                  </a:lnTo>
                  <a:lnTo>
                    <a:pt x="41057" y="42682"/>
                  </a:lnTo>
                  <a:lnTo>
                    <a:pt x="42220" y="47641"/>
                  </a:lnTo>
                  <a:lnTo>
                    <a:pt x="42924" y="54133"/>
                  </a:lnTo>
                  <a:lnTo>
                    <a:pt x="44165" y="63384"/>
                  </a:lnTo>
                  <a:lnTo>
                    <a:pt x="46082" y="80137"/>
                  </a:lnTo>
                  <a:lnTo>
                    <a:pt x="47845" y="104173"/>
                  </a:lnTo>
                  <a:lnTo>
                    <a:pt x="48995" y="129284"/>
                  </a:lnTo>
                  <a:lnTo>
                    <a:pt x="49071" y="149259"/>
                  </a:lnTo>
                  <a:lnTo>
                    <a:pt x="46080" y="169857"/>
                  </a:lnTo>
                  <a:lnTo>
                    <a:pt x="32739" y="224244"/>
                  </a:lnTo>
                  <a:lnTo>
                    <a:pt x="11348" y="268355"/>
                  </a:lnTo>
                  <a:lnTo>
                    <a:pt x="0" y="274388"/>
                  </a:lnTo>
                  <a:lnTo>
                    <a:pt x="20448" y="284201"/>
                  </a:lnTo>
                  <a:lnTo>
                    <a:pt x="84240" y="253126"/>
                  </a:lnTo>
                  <a:lnTo>
                    <a:pt x="80841" y="251911"/>
                  </a:lnTo>
                  <a:lnTo>
                    <a:pt x="72994" y="248320"/>
                  </a:lnTo>
                  <a:lnTo>
                    <a:pt x="64227" y="242428"/>
                  </a:lnTo>
                  <a:lnTo>
                    <a:pt x="58068" y="234312"/>
                  </a:lnTo>
                  <a:lnTo>
                    <a:pt x="57135" y="222301"/>
                  </a:lnTo>
                  <a:lnTo>
                    <a:pt x="60418" y="205075"/>
                  </a:lnTo>
                  <a:lnTo>
                    <a:pt x="66003" y="183249"/>
                  </a:lnTo>
                  <a:lnTo>
                    <a:pt x="71970" y="157438"/>
                  </a:lnTo>
                  <a:lnTo>
                    <a:pt x="73567" y="127050"/>
                  </a:lnTo>
                  <a:lnTo>
                    <a:pt x="69414" y="94054"/>
                  </a:lnTo>
                  <a:lnTo>
                    <a:pt x="62654" y="62898"/>
                  </a:lnTo>
                  <a:lnTo>
                    <a:pt x="56429" y="38030"/>
                  </a:lnTo>
                  <a:lnTo>
                    <a:pt x="55332" y="21405"/>
                  </a:lnTo>
                  <a:lnTo>
                    <a:pt x="59294" y="11144"/>
                  </a:lnTo>
                  <a:lnTo>
                    <a:pt x="64483" y="5943"/>
                  </a:lnTo>
                  <a:lnTo>
                    <a:pt x="67064" y="4499"/>
                  </a:lnTo>
                  <a:lnTo>
                    <a:pt x="6543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8158701" y="2116152"/>
            <a:ext cx="1259840" cy="292100"/>
            <a:chOff x="8158701" y="2116152"/>
            <a:chExt cx="1259840" cy="292100"/>
          </a:xfrm>
        </p:grpSpPr>
        <p:sp>
          <p:nvSpPr>
            <p:cNvPr id="38" name="object 38"/>
            <p:cNvSpPr/>
            <p:nvPr/>
          </p:nvSpPr>
          <p:spPr>
            <a:xfrm>
              <a:off x="8158701" y="2116152"/>
              <a:ext cx="859475" cy="23024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134244" y="2123564"/>
              <a:ext cx="284109" cy="284107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941867" y="2200974"/>
              <a:ext cx="210225" cy="13115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8269717" y="2715328"/>
            <a:ext cx="1082675" cy="595630"/>
            <a:chOff x="8269717" y="2715328"/>
            <a:chExt cx="1082675" cy="595630"/>
          </a:xfrm>
        </p:grpSpPr>
        <p:sp>
          <p:nvSpPr>
            <p:cNvPr id="42" name="object 42"/>
            <p:cNvSpPr/>
            <p:nvPr/>
          </p:nvSpPr>
          <p:spPr>
            <a:xfrm>
              <a:off x="8269717" y="2715328"/>
              <a:ext cx="723585" cy="59555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269717" y="2715328"/>
              <a:ext cx="723900" cy="594995"/>
            </a:xfrm>
            <a:custGeom>
              <a:avLst/>
              <a:gdLst/>
              <a:ahLst/>
              <a:cxnLst/>
              <a:rect l="l" t="t" r="r" b="b"/>
              <a:pathLst>
                <a:path w="723900" h="594995">
                  <a:moveTo>
                    <a:pt x="703426" y="68"/>
                  </a:moveTo>
                  <a:lnTo>
                    <a:pt x="693868" y="0"/>
                  </a:lnTo>
                  <a:lnTo>
                    <a:pt x="681805" y="2713"/>
                  </a:lnTo>
                  <a:lnTo>
                    <a:pt x="669838" y="9603"/>
                  </a:lnTo>
                  <a:lnTo>
                    <a:pt x="645693" y="28411"/>
                  </a:lnTo>
                  <a:lnTo>
                    <a:pt x="577868" y="77853"/>
                  </a:lnTo>
                  <a:lnTo>
                    <a:pt x="556333" y="94518"/>
                  </a:lnTo>
                  <a:lnTo>
                    <a:pt x="532447" y="114778"/>
                  </a:lnTo>
                  <a:lnTo>
                    <a:pt x="531252" y="115182"/>
                  </a:lnTo>
                  <a:lnTo>
                    <a:pt x="528393" y="118018"/>
                  </a:lnTo>
                  <a:lnTo>
                    <a:pt x="513845" y="131307"/>
                  </a:lnTo>
                  <a:lnTo>
                    <a:pt x="492566" y="150104"/>
                  </a:lnTo>
                  <a:lnTo>
                    <a:pt x="472271" y="168506"/>
                  </a:lnTo>
                  <a:lnTo>
                    <a:pt x="460670" y="180611"/>
                  </a:lnTo>
                  <a:lnTo>
                    <a:pt x="426628" y="168930"/>
                  </a:lnTo>
                  <a:lnTo>
                    <a:pt x="378525" y="157924"/>
                  </a:lnTo>
                  <a:lnTo>
                    <a:pt x="330749" y="151888"/>
                  </a:lnTo>
                  <a:lnTo>
                    <a:pt x="282995" y="150923"/>
                  </a:lnTo>
                  <a:lnTo>
                    <a:pt x="234955" y="155129"/>
                  </a:lnTo>
                  <a:lnTo>
                    <a:pt x="186325" y="164607"/>
                  </a:lnTo>
                  <a:lnTo>
                    <a:pt x="143147" y="178407"/>
                  </a:lnTo>
                  <a:lnTo>
                    <a:pt x="101513" y="197535"/>
                  </a:lnTo>
                  <a:lnTo>
                    <a:pt x="95246" y="201334"/>
                  </a:lnTo>
                  <a:lnTo>
                    <a:pt x="89802" y="204346"/>
                  </a:lnTo>
                  <a:lnTo>
                    <a:pt x="50298" y="234344"/>
                  </a:lnTo>
                  <a:lnTo>
                    <a:pt x="40378" y="245206"/>
                  </a:lnTo>
                  <a:lnTo>
                    <a:pt x="38430" y="246532"/>
                  </a:lnTo>
                  <a:lnTo>
                    <a:pt x="14965" y="279938"/>
                  </a:lnTo>
                  <a:lnTo>
                    <a:pt x="0" y="331503"/>
                  </a:lnTo>
                  <a:lnTo>
                    <a:pt x="2206" y="379204"/>
                  </a:lnTo>
                  <a:lnTo>
                    <a:pt x="9896" y="423487"/>
                  </a:lnTo>
                  <a:lnTo>
                    <a:pt x="24678" y="464321"/>
                  </a:lnTo>
                  <a:lnTo>
                    <a:pt x="48157" y="501677"/>
                  </a:lnTo>
                  <a:lnTo>
                    <a:pt x="94437" y="544427"/>
                  </a:lnTo>
                  <a:lnTo>
                    <a:pt x="135237" y="566745"/>
                  </a:lnTo>
                  <a:lnTo>
                    <a:pt x="201223" y="586481"/>
                  </a:lnTo>
                  <a:lnTo>
                    <a:pt x="247596" y="592757"/>
                  </a:lnTo>
                  <a:lnTo>
                    <a:pt x="296633" y="594830"/>
                  </a:lnTo>
                  <a:lnTo>
                    <a:pt x="345669" y="592714"/>
                  </a:lnTo>
                  <a:lnTo>
                    <a:pt x="392043" y="586426"/>
                  </a:lnTo>
                  <a:lnTo>
                    <a:pt x="433091" y="575981"/>
                  </a:lnTo>
                  <a:lnTo>
                    <a:pt x="469363" y="561967"/>
                  </a:lnTo>
                  <a:lnTo>
                    <a:pt x="505753" y="540745"/>
                  </a:lnTo>
                  <a:lnTo>
                    <a:pt x="545626" y="504302"/>
                  </a:lnTo>
                  <a:lnTo>
                    <a:pt x="570020" y="467561"/>
                  </a:lnTo>
                  <a:lnTo>
                    <a:pt x="586166" y="426318"/>
                  </a:lnTo>
                  <a:lnTo>
                    <a:pt x="595097" y="381152"/>
                  </a:lnTo>
                  <a:lnTo>
                    <a:pt x="597844" y="332643"/>
                  </a:lnTo>
                  <a:lnTo>
                    <a:pt x="597243" y="324847"/>
                  </a:lnTo>
                  <a:lnTo>
                    <a:pt x="586367" y="287116"/>
                  </a:lnTo>
                  <a:lnTo>
                    <a:pt x="564051" y="252126"/>
                  </a:lnTo>
                  <a:lnTo>
                    <a:pt x="549429" y="237195"/>
                  </a:lnTo>
                  <a:lnTo>
                    <a:pt x="545263" y="232053"/>
                  </a:lnTo>
                  <a:lnTo>
                    <a:pt x="579553" y="185183"/>
                  </a:lnTo>
                  <a:lnTo>
                    <a:pt x="597169" y="160758"/>
                  </a:lnTo>
                  <a:lnTo>
                    <a:pt x="613690" y="138681"/>
                  </a:lnTo>
                  <a:lnTo>
                    <a:pt x="632589" y="118721"/>
                  </a:lnTo>
                  <a:lnTo>
                    <a:pt x="657341" y="100648"/>
                  </a:lnTo>
                  <a:lnTo>
                    <a:pt x="669993" y="92888"/>
                  </a:lnTo>
                  <a:lnTo>
                    <a:pt x="676577" y="88480"/>
                  </a:lnTo>
                  <a:lnTo>
                    <a:pt x="682103" y="84258"/>
                  </a:lnTo>
                  <a:lnTo>
                    <a:pt x="699950" y="66123"/>
                  </a:lnTo>
                  <a:lnTo>
                    <a:pt x="716713" y="42173"/>
                  </a:lnTo>
                  <a:lnTo>
                    <a:pt x="723405" y="18766"/>
                  </a:lnTo>
                  <a:lnTo>
                    <a:pt x="711039" y="2260"/>
                  </a:lnTo>
                  <a:lnTo>
                    <a:pt x="706932" y="457"/>
                  </a:lnTo>
                  <a:lnTo>
                    <a:pt x="703426" y="68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272874" y="2869663"/>
              <a:ext cx="591820" cy="370205"/>
            </a:xfrm>
            <a:custGeom>
              <a:avLst/>
              <a:gdLst/>
              <a:ahLst/>
              <a:cxnLst/>
              <a:rect l="l" t="t" r="r" b="b"/>
              <a:pathLst>
                <a:path w="591820" h="370205">
                  <a:moveTo>
                    <a:pt x="289476" y="0"/>
                  </a:moveTo>
                  <a:lnTo>
                    <a:pt x="237911" y="3312"/>
                  </a:lnTo>
                  <a:lnTo>
                    <a:pt x="187964" y="12719"/>
                  </a:lnTo>
                  <a:lnTo>
                    <a:pt x="141274" y="27426"/>
                  </a:lnTo>
                  <a:lnTo>
                    <a:pt x="99482" y="46638"/>
                  </a:lnTo>
                  <a:lnTo>
                    <a:pt x="66427" y="68314"/>
                  </a:lnTo>
                  <a:lnTo>
                    <a:pt x="34175" y="98881"/>
                  </a:lnTo>
                  <a:lnTo>
                    <a:pt x="9707" y="137673"/>
                  </a:lnTo>
                  <a:lnTo>
                    <a:pt x="0" y="184025"/>
                  </a:lnTo>
                  <a:lnTo>
                    <a:pt x="7781" y="228223"/>
                  </a:lnTo>
                  <a:lnTo>
                    <a:pt x="29234" y="266289"/>
                  </a:lnTo>
                  <a:lnTo>
                    <a:pt x="61519" y="298297"/>
                  </a:lnTo>
                  <a:lnTo>
                    <a:pt x="101796" y="324321"/>
                  </a:lnTo>
                  <a:lnTo>
                    <a:pt x="147227" y="344433"/>
                  </a:lnTo>
                  <a:lnTo>
                    <a:pt x="194972" y="358709"/>
                  </a:lnTo>
                  <a:lnTo>
                    <a:pt x="242193" y="367220"/>
                  </a:lnTo>
                  <a:lnTo>
                    <a:pt x="286049" y="370041"/>
                  </a:lnTo>
                  <a:lnTo>
                    <a:pt x="342745" y="367590"/>
                  </a:lnTo>
                  <a:lnTo>
                    <a:pt x="394865" y="359620"/>
                  </a:lnTo>
                  <a:lnTo>
                    <a:pt x="444004" y="345209"/>
                  </a:lnTo>
                  <a:lnTo>
                    <a:pt x="491760" y="323432"/>
                  </a:lnTo>
                  <a:lnTo>
                    <a:pt x="532663" y="295942"/>
                  </a:lnTo>
                  <a:lnTo>
                    <a:pt x="564184" y="262922"/>
                  </a:lnTo>
                  <a:lnTo>
                    <a:pt x="584370" y="225543"/>
                  </a:lnTo>
                  <a:lnTo>
                    <a:pt x="591273" y="184975"/>
                  </a:lnTo>
                  <a:lnTo>
                    <a:pt x="582940" y="142390"/>
                  </a:lnTo>
                  <a:lnTo>
                    <a:pt x="557420" y="98957"/>
                  </a:lnTo>
                  <a:lnTo>
                    <a:pt x="520096" y="64690"/>
                  </a:lnTo>
                  <a:lnTo>
                    <a:pt x="447311" y="25881"/>
                  </a:lnTo>
                  <a:lnTo>
                    <a:pt x="397344" y="11324"/>
                  </a:lnTo>
                  <a:lnTo>
                    <a:pt x="344065" y="2786"/>
                  </a:lnTo>
                  <a:lnTo>
                    <a:pt x="289476" y="0"/>
                  </a:lnTo>
                  <a:close/>
                </a:path>
              </a:pathLst>
            </a:custGeom>
            <a:solidFill>
              <a:srgbClr val="C9C9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8278849" y="2876350"/>
              <a:ext cx="578485" cy="356870"/>
            </a:xfrm>
            <a:custGeom>
              <a:avLst/>
              <a:gdLst/>
              <a:ahLst/>
              <a:cxnLst/>
              <a:rect l="l" t="t" r="r" b="b"/>
              <a:pathLst>
                <a:path w="578484" h="356869">
                  <a:moveTo>
                    <a:pt x="310659" y="0"/>
                  </a:moveTo>
                  <a:lnTo>
                    <a:pt x="257971" y="628"/>
                  </a:lnTo>
                  <a:lnTo>
                    <a:pt x="207599" y="6833"/>
                  </a:lnTo>
                  <a:lnTo>
                    <a:pt x="160521" y="17995"/>
                  </a:lnTo>
                  <a:lnTo>
                    <a:pt x="117223" y="34183"/>
                  </a:lnTo>
                  <a:lnTo>
                    <a:pt x="78189" y="55464"/>
                  </a:lnTo>
                  <a:lnTo>
                    <a:pt x="38593" y="87593"/>
                  </a:lnTo>
                  <a:lnTo>
                    <a:pt x="12675" y="122663"/>
                  </a:lnTo>
                  <a:lnTo>
                    <a:pt x="0" y="159404"/>
                  </a:lnTo>
                  <a:lnTo>
                    <a:pt x="128" y="196547"/>
                  </a:lnTo>
                  <a:lnTo>
                    <a:pt x="12623" y="232822"/>
                  </a:lnTo>
                  <a:lnTo>
                    <a:pt x="37047" y="266961"/>
                  </a:lnTo>
                  <a:lnTo>
                    <a:pt x="72964" y="297693"/>
                  </a:lnTo>
                  <a:lnTo>
                    <a:pt x="119936" y="323750"/>
                  </a:lnTo>
                  <a:lnTo>
                    <a:pt x="164638" y="340061"/>
                  </a:lnTo>
                  <a:lnTo>
                    <a:pt x="212655" y="351016"/>
                  </a:lnTo>
                  <a:lnTo>
                    <a:pt x="262752" y="356562"/>
                  </a:lnTo>
                  <a:lnTo>
                    <a:pt x="313694" y="356645"/>
                  </a:lnTo>
                  <a:lnTo>
                    <a:pt x="364244" y="351212"/>
                  </a:lnTo>
                  <a:lnTo>
                    <a:pt x="413168" y="340211"/>
                  </a:lnTo>
                  <a:lnTo>
                    <a:pt x="459229" y="323587"/>
                  </a:lnTo>
                  <a:lnTo>
                    <a:pt x="501193" y="301289"/>
                  </a:lnTo>
                  <a:lnTo>
                    <a:pt x="531832" y="277667"/>
                  </a:lnTo>
                  <a:lnTo>
                    <a:pt x="560383" y="244061"/>
                  </a:lnTo>
                  <a:lnTo>
                    <a:pt x="578287" y="201304"/>
                  </a:lnTo>
                  <a:lnTo>
                    <a:pt x="576981" y="150226"/>
                  </a:lnTo>
                  <a:lnTo>
                    <a:pt x="559766" y="111387"/>
                  </a:lnTo>
                  <a:lnTo>
                    <a:pt x="531901" y="79232"/>
                  </a:lnTo>
                  <a:lnTo>
                    <a:pt x="497250" y="53306"/>
                  </a:lnTo>
                  <a:lnTo>
                    <a:pt x="459678" y="33151"/>
                  </a:lnTo>
                  <a:lnTo>
                    <a:pt x="414333" y="16527"/>
                  </a:lnTo>
                  <a:lnTo>
                    <a:pt x="363719" y="5388"/>
                  </a:lnTo>
                  <a:lnTo>
                    <a:pt x="310659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310610" y="2959988"/>
              <a:ext cx="517525" cy="270510"/>
            </a:xfrm>
            <a:custGeom>
              <a:avLst/>
              <a:gdLst/>
              <a:ahLst/>
              <a:cxnLst/>
              <a:rect l="l" t="t" r="r" b="b"/>
              <a:pathLst>
                <a:path w="517525" h="270510">
                  <a:moveTo>
                    <a:pt x="268888" y="0"/>
                  </a:moveTo>
                  <a:lnTo>
                    <a:pt x="247168" y="0"/>
                  </a:lnTo>
                  <a:lnTo>
                    <a:pt x="203472" y="3107"/>
                  </a:lnTo>
                  <a:lnTo>
                    <a:pt x="160919" y="11760"/>
                  </a:lnTo>
                  <a:lnTo>
                    <a:pt x="121057" y="24956"/>
                  </a:lnTo>
                  <a:lnTo>
                    <a:pt x="85431" y="41694"/>
                  </a:lnTo>
                  <a:lnTo>
                    <a:pt x="29381" y="87084"/>
                  </a:lnTo>
                  <a:lnTo>
                    <a:pt x="8348" y="120843"/>
                  </a:lnTo>
                  <a:lnTo>
                    <a:pt x="0" y="161142"/>
                  </a:lnTo>
                  <a:lnTo>
                    <a:pt x="319" y="169856"/>
                  </a:lnTo>
                  <a:lnTo>
                    <a:pt x="2267" y="175468"/>
                  </a:lnTo>
                  <a:lnTo>
                    <a:pt x="7329" y="181172"/>
                  </a:lnTo>
                  <a:lnTo>
                    <a:pt x="18896" y="191955"/>
                  </a:lnTo>
                  <a:lnTo>
                    <a:pt x="19889" y="193495"/>
                  </a:lnTo>
                  <a:lnTo>
                    <a:pt x="86601" y="235545"/>
                  </a:lnTo>
                  <a:lnTo>
                    <a:pt x="138206" y="254411"/>
                  </a:lnTo>
                  <a:lnTo>
                    <a:pt x="192572" y="266212"/>
                  </a:lnTo>
                  <a:lnTo>
                    <a:pt x="246028" y="270291"/>
                  </a:lnTo>
                  <a:lnTo>
                    <a:pt x="294009" y="268738"/>
                  </a:lnTo>
                  <a:lnTo>
                    <a:pt x="339384" y="263357"/>
                  </a:lnTo>
                  <a:lnTo>
                    <a:pt x="383278" y="253065"/>
                  </a:lnTo>
                  <a:lnTo>
                    <a:pt x="426819" y="236778"/>
                  </a:lnTo>
                  <a:lnTo>
                    <a:pt x="472345" y="211492"/>
                  </a:lnTo>
                  <a:lnTo>
                    <a:pt x="511175" y="178257"/>
                  </a:lnTo>
                  <a:lnTo>
                    <a:pt x="517175" y="171128"/>
                  </a:lnTo>
                  <a:lnTo>
                    <a:pt x="516100" y="171107"/>
                  </a:lnTo>
                  <a:lnTo>
                    <a:pt x="515743" y="158824"/>
                  </a:lnTo>
                  <a:lnTo>
                    <a:pt x="506677" y="118722"/>
                  </a:lnTo>
                  <a:lnTo>
                    <a:pt x="485051" y="85384"/>
                  </a:lnTo>
                  <a:lnTo>
                    <a:pt x="455456" y="58383"/>
                  </a:lnTo>
                  <a:lnTo>
                    <a:pt x="422485" y="37292"/>
                  </a:lnTo>
                  <a:lnTo>
                    <a:pt x="350179" y="10697"/>
                  </a:lnTo>
                  <a:lnTo>
                    <a:pt x="308745" y="2846"/>
                  </a:lnTo>
                  <a:lnTo>
                    <a:pt x="268888" y="0"/>
                  </a:lnTo>
                  <a:close/>
                </a:path>
              </a:pathLst>
            </a:custGeom>
            <a:solidFill>
              <a:srgbClr val="6664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280914" y="2879150"/>
              <a:ext cx="575310" cy="248920"/>
            </a:xfrm>
            <a:custGeom>
              <a:avLst/>
              <a:gdLst/>
              <a:ahLst/>
              <a:cxnLst/>
              <a:rect l="l" t="t" r="r" b="b"/>
              <a:pathLst>
                <a:path w="575309" h="248919">
                  <a:moveTo>
                    <a:pt x="296298" y="0"/>
                  </a:moveTo>
                  <a:lnTo>
                    <a:pt x="242441" y="2171"/>
                  </a:lnTo>
                  <a:lnTo>
                    <a:pt x="193403" y="9461"/>
                  </a:lnTo>
                  <a:lnTo>
                    <a:pt x="146041" y="23032"/>
                  </a:lnTo>
                  <a:lnTo>
                    <a:pt x="97210" y="44048"/>
                  </a:lnTo>
                  <a:lnTo>
                    <a:pt x="55497" y="72043"/>
                  </a:lnTo>
                  <a:lnTo>
                    <a:pt x="19497" y="112242"/>
                  </a:lnTo>
                  <a:lnTo>
                    <a:pt x="3321" y="148904"/>
                  </a:lnTo>
                  <a:lnTo>
                    <a:pt x="0" y="173393"/>
                  </a:lnTo>
                  <a:lnTo>
                    <a:pt x="439" y="185506"/>
                  </a:lnTo>
                  <a:lnTo>
                    <a:pt x="11949" y="225683"/>
                  </a:lnTo>
                  <a:lnTo>
                    <a:pt x="26095" y="248479"/>
                  </a:lnTo>
                  <a:lnTo>
                    <a:pt x="28278" y="225867"/>
                  </a:lnTo>
                  <a:lnTo>
                    <a:pt x="30023" y="215827"/>
                  </a:lnTo>
                  <a:lnTo>
                    <a:pt x="46807" y="178717"/>
                  </a:lnTo>
                  <a:lnTo>
                    <a:pt x="86034" y="137604"/>
                  </a:lnTo>
                  <a:lnTo>
                    <a:pt x="146008" y="103981"/>
                  </a:lnTo>
                  <a:lnTo>
                    <a:pt x="187315" y="90024"/>
                  </a:lnTo>
                  <a:lnTo>
                    <a:pt x="231618" y="80885"/>
                  </a:lnTo>
                  <a:lnTo>
                    <a:pt x="276865" y="77608"/>
                  </a:lnTo>
                  <a:lnTo>
                    <a:pt x="298584" y="77608"/>
                  </a:lnTo>
                  <a:lnTo>
                    <a:pt x="353379" y="82493"/>
                  </a:lnTo>
                  <a:lnTo>
                    <a:pt x="408981" y="96555"/>
                  </a:lnTo>
                  <a:lnTo>
                    <a:pt x="460447" y="118901"/>
                  </a:lnTo>
                  <a:lnTo>
                    <a:pt x="502833" y="148639"/>
                  </a:lnTo>
                  <a:lnTo>
                    <a:pt x="506897" y="153452"/>
                  </a:lnTo>
                  <a:lnTo>
                    <a:pt x="514864" y="160724"/>
                  </a:lnTo>
                  <a:lnTo>
                    <a:pt x="517212" y="163946"/>
                  </a:lnTo>
                  <a:lnTo>
                    <a:pt x="521859" y="169605"/>
                  </a:lnTo>
                  <a:lnTo>
                    <a:pt x="532706" y="185460"/>
                  </a:lnTo>
                  <a:lnTo>
                    <a:pt x="541191" y="204028"/>
                  </a:lnTo>
                  <a:lnTo>
                    <a:pt x="546719" y="225041"/>
                  </a:lnTo>
                  <a:lnTo>
                    <a:pt x="548694" y="248230"/>
                  </a:lnTo>
                  <a:lnTo>
                    <a:pt x="549302" y="247373"/>
                  </a:lnTo>
                  <a:lnTo>
                    <a:pt x="574951" y="184701"/>
                  </a:lnTo>
                  <a:lnTo>
                    <a:pt x="572596" y="152118"/>
                  </a:lnTo>
                  <a:lnTo>
                    <a:pt x="542001" y="93416"/>
                  </a:lnTo>
                  <a:lnTo>
                    <a:pt x="511864" y="66030"/>
                  </a:lnTo>
                  <a:lnTo>
                    <a:pt x="478288" y="44038"/>
                  </a:lnTo>
                  <a:lnTo>
                    <a:pt x="438687" y="26125"/>
                  </a:lnTo>
                  <a:lnTo>
                    <a:pt x="393097" y="12212"/>
                  </a:lnTo>
                  <a:lnTo>
                    <a:pt x="344605" y="3203"/>
                  </a:lnTo>
                  <a:lnTo>
                    <a:pt x="296298" y="0"/>
                  </a:lnTo>
                  <a:close/>
                </a:path>
              </a:pathLst>
            </a:custGeom>
            <a:solidFill>
              <a:srgbClr val="4340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275596" y="3092643"/>
              <a:ext cx="586105" cy="213995"/>
            </a:xfrm>
            <a:custGeom>
              <a:avLst/>
              <a:gdLst/>
              <a:ahLst/>
              <a:cxnLst/>
              <a:rect l="l" t="t" r="r" b="b"/>
              <a:pathLst>
                <a:path w="586104" h="213995">
                  <a:moveTo>
                    <a:pt x="585802" y="0"/>
                  </a:moveTo>
                  <a:lnTo>
                    <a:pt x="563745" y="41641"/>
                  </a:lnTo>
                  <a:lnTo>
                    <a:pt x="534751" y="72986"/>
                  </a:lnTo>
                  <a:lnTo>
                    <a:pt x="495269" y="100752"/>
                  </a:lnTo>
                  <a:lnTo>
                    <a:pt x="451287" y="122148"/>
                  </a:lnTo>
                  <a:lnTo>
                    <a:pt x="403921" y="137388"/>
                  </a:lnTo>
                  <a:lnTo>
                    <a:pt x="354287" y="146686"/>
                  </a:lnTo>
                  <a:lnTo>
                    <a:pt x="303499" y="150257"/>
                  </a:lnTo>
                  <a:lnTo>
                    <a:pt x="252675" y="148313"/>
                  </a:lnTo>
                  <a:lnTo>
                    <a:pt x="202928" y="141069"/>
                  </a:lnTo>
                  <a:lnTo>
                    <a:pt x="155376" y="128738"/>
                  </a:lnTo>
                  <a:lnTo>
                    <a:pt x="111132" y="111535"/>
                  </a:lnTo>
                  <a:lnTo>
                    <a:pt x="72126" y="88972"/>
                  </a:lnTo>
                  <a:lnTo>
                    <a:pt x="50015" y="71471"/>
                  </a:lnTo>
                  <a:lnTo>
                    <a:pt x="44770" y="67000"/>
                  </a:lnTo>
                  <a:lnTo>
                    <a:pt x="15916" y="32858"/>
                  </a:lnTo>
                  <a:lnTo>
                    <a:pt x="3265" y="6433"/>
                  </a:lnTo>
                  <a:lnTo>
                    <a:pt x="0" y="782"/>
                  </a:lnTo>
                  <a:lnTo>
                    <a:pt x="9496" y="52562"/>
                  </a:lnTo>
                  <a:lnTo>
                    <a:pt x="28599" y="98057"/>
                  </a:lnTo>
                  <a:lnTo>
                    <a:pt x="58727" y="138165"/>
                  </a:lnTo>
                  <a:lnTo>
                    <a:pt x="96548" y="168437"/>
                  </a:lnTo>
                  <a:lnTo>
                    <a:pt x="140505" y="190013"/>
                  </a:lnTo>
                  <a:lnTo>
                    <a:pt x="189040" y="204031"/>
                  </a:lnTo>
                  <a:lnTo>
                    <a:pt x="240596" y="211630"/>
                  </a:lnTo>
                  <a:lnTo>
                    <a:pt x="293616" y="213948"/>
                  </a:lnTo>
                  <a:lnTo>
                    <a:pt x="349824" y="211011"/>
                  </a:lnTo>
                  <a:lnTo>
                    <a:pt x="403298" y="201761"/>
                  </a:lnTo>
                  <a:lnTo>
                    <a:pt x="452278" y="185725"/>
                  </a:lnTo>
                  <a:lnTo>
                    <a:pt x="495004" y="162429"/>
                  </a:lnTo>
                  <a:lnTo>
                    <a:pt x="529191" y="133490"/>
                  </a:lnTo>
                  <a:lnTo>
                    <a:pt x="556304" y="96855"/>
                  </a:lnTo>
                  <a:lnTo>
                    <a:pt x="575921" y="51576"/>
                  </a:lnTo>
                  <a:lnTo>
                    <a:pt x="583113" y="24983"/>
                  </a:lnTo>
                  <a:lnTo>
                    <a:pt x="585802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733804" y="2718675"/>
              <a:ext cx="254976" cy="226322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9068234" y="2744999"/>
              <a:ext cx="284111" cy="284109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8794220" y="2839150"/>
              <a:ext cx="290830" cy="114935"/>
            </a:xfrm>
            <a:custGeom>
              <a:avLst/>
              <a:gdLst/>
              <a:ahLst/>
              <a:cxnLst/>
              <a:rect l="l" t="t" r="r" b="b"/>
              <a:pathLst>
                <a:path w="290829" h="114935">
                  <a:moveTo>
                    <a:pt x="98491" y="50250"/>
                  </a:moveTo>
                  <a:lnTo>
                    <a:pt x="89021" y="65556"/>
                  </a:lnTo>
                  <a:lnTo>
                    <a:pt x="94885" y="69062"/>
                  </a:lnTo>
                  <a:lnTo>
                    <a:pt x="105526" y="74988"/>
                  </a:lnTo>
                  <a:lnTo>
                    <a:pt x="146188" y="93757"/>
                  </a:lnTo>
                  <a:lnTo>
                    <a:pt x="183247" y="105644"/>
                  </a:lnTo>
                  <a:lnTo>
                    <a:pt x="223401" y="112936"/>
                  </a:lnTo>
                  <a:lnTo>
                    <a:pt x="249713" y="114411"/>
                  </a:lnTo>
                  <a:lnTo>
                    <a:pt x="255390" y="114353"/>
                  </a:lnTo>
                  <a:lnTo>
                    <a:pt x="290765" y="110238"/>
                  </a:lnTo>
                  <a:lnTo>
                    <a:pt x="286944" y="96412"/>
                  </a:lnTo>
                  <a:lnTo>
                    <a:pt x="249772" y="96412"/>
                  </a:lnTo>
                  <a:lnTo>
                    <a:pt x="244177" y="96325"/>
                  </a:lnTo>
                  <a:lnTo>
                    <a:pt x="203622" y="91771"/>
                  </a:lnTo>
                  <a:lnTo>
                    <a:pt x="161809" y="80347"/>
                  </a:lnTo>
                  <a:lnTo>
                    <a:pt x="124016" y="64288"/>
                  </a:lnTo>
                  <a:lnTo>
                    <a:pt x="103884" y="53474"/>
                  </a:lnTo>
                  <a:lnTo>
                    <a:pt x="98491" y="50250"/>
                  </a:lnTo>
                  <a:close/>
                </a:path>
                <a:path w="290829" h="114935">
                  <a:moveTo>
                    <a:pt x="0" y="0"/>
                  </a:moveTo>
                  <a:lnTo>
                    <a:pt x="64731" y="104816"/>
                  </a:lnTo>
                  <a:lnTo>
                    <a:pt x="89021" y="65556"/>
                  </a:lnTo>
                  <a:lnTo>
                    <a:pt x="84077" y="62600"/>
                  </a:lnTo>
                  <a:lnTo>
                    <a:pt x="93545" y="47293"/>
                  </a:lnTo>
                  <a:lnTo>
                    <a:pt x="100321" y="47293"/>
                  </a:lnTo>
                  <a:lnTo>
                    <a:pt x="122709" y="11106"/>
                  </a:lnTo>
                  <a:lnTo>
                    <a:pt x="0" y="0"/>
                  </a:lnTo>
                  <a:close/>
                </a:path>
                <a:path w="290829" h="114935">
                  <a:moveTo>
                    <a:pt x="285969" y="92886"/>
                  </a:moveTo>
                  <a:lnTo>
                    <a:pt x="249772" y="96412"/>
                  </a:lnTo>
                  <a:lnTo>
                    <a:pt x="286944" y="96412"/>
                  </a:lnTo>
                  <a:lnTo>
                    <a:pt x="285969" y="92886"/>
                  </a:lnTo>
                  <a:close/>
                </a:path>
                <a:path w="290829" h="114935">
                  <a:moveTo>
                    <a:pt x="93545" y="47293"/>
                  </a:moveTo>
                  <a:lnTo>
                    <a:pt x="84077" y="62600"/>
                  </a:lnTo>
                  <a:lnTo>
                    <a:pt x="89021" y="65556"/>
                  </a:lnTo>
                  <a:lnTo>
                    <a:pt x="98491" y="50250"/>
                  </a:lnTo>
                  <a:lnTo>
                    <a:pt x="93545" y="47293"/>
                  </a:lnTo>
                  <a:close/>
                </a:path>
                <a:path w="290829" h="114935">
                  <a:moveTo>
                    <a:pt x="100321" y="47293"/>
                  </a:moveTo>
                  <a:lnTo>
                    <a:pt x="93545" y="47293"/>
                  </a:lnTo>
                  <a:lnTo>
                    <a:pt x="98491" y="50250"/>
                  </a:lnTo>
                  <a:lnTo>
                    <a:pt x="100321" y="4729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7389342" y="733038"/>
            <a:ext cx="2804795" cy="3655695"/>
          </a:xfrm>
          <a:prstGeom prst="rect">
            <a:avLst/>
          </a:prstGeom>
          <a:ln w="7199">
            <a:solidFill>
              <a:srgbClr val="151616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65"/>
              </a:spcBef>
            </a:pPr>
            <a:r>
              <a:rPr sz="1000" b="1" u="sng" spc="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PRACTICAL </a:t>
            </a:r>
            <a:r>
              <a:rPr sz="1000" b="1" u="sng" spc="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APPLICATION </a:t>
            </a:r>
            <a:r>
              <a:rPr sz="1000" b="1" u="sng" spc="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METAL</a:t>
            </a:r>
            <a:r>
              <a:rPr sz="1000" b="1" u="sng" spc="-1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FOAMS</a:t>
            </a:r>
            <a:endParaRPr sz="1000" dirty="0">
              <a:latin typeface="Arial"/>
              <a:cs typeface="Arial"/>
            </a:endParaRPr>
          </a:p>
          <a:p>
            <a:pPr marL="448945" marR="462915" algn="ctr">
              <a:lnSpc>
                <a:spcPts val="1120"/>
              </a:lnSpc>
              <a:spcBef>
                <a:spcPts val="244"/>
              </a:spcBef>
            </a:pPr>
            <a:r>
              <a:rPr sz="10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 LOAD</a:t>
            </a:r>
            <a:r>
              <a:rPr sz="1000" u="sng" spc="-1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BEARING</a:t>
            </a:r>
            <a:r>
              <a:rPr sz="1000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STRUCTURE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 COMPRESSIVE</a:t>
            </a:r>
            <a:r>
              <a:rPr sz="10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STRENGTH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 dirty="0">
              <a:latin typeface="Arial"/>
              <a:cs typeface="Arial"/>
            </a:endParaRPr>
          </a:p>
          <a:p>
            <a:pPr marL="789305" marR="677545" algn="ctr">
              <a:lnSpc>
                <a:spcPts val="1120"/>
              </a:lnSpc>
            </a:pPr>
            <a:r>
              <a:rPr sz="1000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IMPACT</a:t>
            </a:r>
            <a:r>
              <a:rPr sz="1000" u="sng" spc="-1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ABSORPTION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151616"/>
                </a:solidFill>
                <a:latin typeface="Arial"/>
                <a:cs typeface="Arial"/>
              </a:rPr>
              <a:t>CRUMPLE</a:t>
            </a:r>
            <a:r>
              <a:rPr sz="10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ZONES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 marL="803275" marR="715645" algn="ctr">
              <a:lnSpc>
                <a:spcPts val="1120"/>
              </a:lnSpc>
            </a:pPr>
            <a:r>
              <a:rPr sz="10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LOW</a:t>
            </a:r>
            <a:r>
              <a:rPr sz="1000" u="sng" spc="-10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CONDUCTIVITY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151616"/>
                </a:solidFill>
                <a:latin typeface="Arial"/>
                <a:cs typeface="Arial"/>
              </a:rPr>
              <a:t>HANDLES </a:t>
            </a: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0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POTS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 marL="665480" marR="594360" algn="ctr">
              <a:lnSpc>
                <a:spcPts val="1120"/>
              </a:lnSpc>
              <a:spcBef>
                <a:spcPts val="755"/>
              </a:spcBef>
            </a:pPr>
            <a:r>
              <a:rPr sz="10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VIBRATION</a:t>
            </a:r>
            <a:r>
              <a:rPr sz="1000" u="sng" spc="-1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ABSORPTION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 PIPE</a:t>
            </a:r>
            <a:r>
              <a:rPr sz="10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BRACKETS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 dirty="0">
              <a:latin typeface="Arial"/>
              <a:cs typeface="Aria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8228600" y="3685795"/>
            <a:ext cx="1363345" cy="448945"/>
            <a:chOff x="8228600" y="3685795"/>
            <a:chExt cx="1363345" cy="448945"/>
          </a:xfrm>
        </p:grpSpPr>
        <p:sp>
          <p:nvSpPr>
            <p:cNvPr id="54" name="object 54"/>
            <p:cNvSpPr/>
            <p:nvPr/>
          </p:nvSpPr>
          <p:spPr>
            <a:xfrm>
              <a:off x="8270524" y="3731626"/>
              <a:ext cx="991869" cy="179705"/>
            </a:xfrm>
            <a:custGeom>
              <a:avLst/>
              <a:gdLst/>
              <a:ahLst/>
              <a:cxnLst/>
              <a:rect l="l" t="t" r="r" b="b"/>
              <a:pathLst>
                <a:path w="991870" h="179704">
                  <a:moveTo>
                    <a:pt x="954129" y="0"/>
                  </a:moveTo>
                  <a:lnTo>
                    <a:pt x="0" y="0"/>
                  </a:lnTo>
                  <a:lnTo>
                    <a:pt x="0" y="179308"/>
                  </a:lnTo>
                  <a:lnTo>
                    <a:pt x="954129" y="179308"/>
                  </a:lnTo>
                  <a:lnTo>
                    <a:pt x="979979" y="159886"/>
                  </a:lnTo>
                  <a:lnTo>
                    <a:pt x="991659" y="116883"/>
                  </a:lnTo>
                  <a:lnTo>
                    <a:pt x="990414" y="65661"/>
                  </a:lnTo>
                  <a:lnTo>
                    <a:pt x="977489" y="21580"/>
                  </a:lnTo>
                  <a:lnTo>
                    <a:pt x="954129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270524" y="3731626"/>
              <a:ext cx="991869" cy="179705"/>
            </a:xfrm>
            <a:custGeom>
              <a:avLst/>
              <a:gdLst/>
              <a:ahLst/>
              <a:cxnLst/>
              <a:rect l="l" t="t" r="r" b="b"/>
              <a:pathLst>
                <a:path w="991870" h="179704">
                  <a:moveTo>
                    <a:pt x="0" y="0"/>
                  </a:moveTo>
                  <a:lnTo>
                    <a:pt x="0" y="0"/>
                  </a:lnTo>
                  <a:lnTo>
                    <a:pt x="954129" y="0"/>
                  </a:lnTo>
                  <a:lnTo>
                    <a:pt x="977489" y="21580"/>
                  </a:lnTo>
                  <a:lnTo>
                    <a:pt x="990414" y="65661"/>
                  </a:lnTo>
                  <a:lnTo>
                    <a:pt x="991659" y="116883"/>
                  </a:lnTo>
                  <a:lnTo>
                    <a:pt x="979979" y="159886"/>
                  </a:lnTo>
                  <a:lnTo>
                    <a:pt x="954129" y="179308"/>
                  </a:lnTo>
                  <a:lnTo>
                    <a:pt x="0" y="17930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228600" y="3727410"/>
              <a:ext cx="88983" cy="187124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8453124" y="3689707"/>
              <a:ext cx="168910" cy="262890"/>
            </a:xfrm>
            <a:custGeom>
              <a:avLst/>
              <a:gdLst/>
              <a:ahLst/>
              <a:cxnLst/>
              <a:rect l="l" t="t" r="r" b="b"/>
              <a:pathLst>
                <a:path w="168909" h="262889">
                  <a:moveTo>
                    <a:pt x="130035" y="0"/>
                  </a:moveTo>
                  <a:lnTo>
                    <a:pt x="0" y="0"/>
                  </a:lnTo>
                  <a:lnTo>
                    <a:pt x="0" y="262526"/>
                  </a:lnTo>
                  <a:lnTo>
                    <a:pt x="130035" y="262526"/>
                  </a:lnTo>
                  <a:lnTo>
                    <a:pt x="148570" y="242362"/>
                  </a:lnTo>
                  <a:lnTo>
                    <a:pt x="161255" y="204892"/>
                  </a:lnTo>
                  <a:lnTo>
                    <a:pt x="167894" y="157032"/>
                  </a:lnTo>
                  <a:lnTo>
                    <a:pt x="168289" y="105698"/>
                  </a:lnTo>
                  <a:lnTo>
                    <a:pt x="162242" y="57804"/>
                  </a:lnTo>
                  <a:lnTo>
                    <a:pt x="149557" y="20266"/>
                  </a:lnTo>
                  <a:lnTo>
                    <a:pt x="13003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453124" y="3689707"/>
              <a:ext cx="168910" cy="262890"/>
            </a:xfrm>
            <a:custGeom>
              <a:avLst/>
              <a:gdLst/>
              <a:ahLst/>
              <a:cxnLst/>
              <a:rect l="l" t="t" r="r" b="b"/>
              <a:pathLst>
                <a:path w="168909" h="262889">
                  <a:moveTo>
                    <a:pt x="0" y="0"/>
                  </a:moveTo>
                  <a:lnTo>
                    <a:pt x="32508" y="0"/>
                  </a:lnTo>
                  <a:lnTo>
                    <a:pt x="65017" y="0"/>
                  </a:lnTo>
                  <a:lnTo>
                    <a:pt x="97526" y="0"/>
                  </a:lnTo>
                  <a:lnTo>
                    <a:pt x="130035" y="0"/>
                  </a:lnTo>
                  <a:lnTo>
                    <a:pt x="149557" y="20266"/>
                  </a:lnTo>
                  <a:lnTo>
                    <a:pt x="162242" y="57804"/>
                  </a:lnTo>
                  <a:lnTo>
                    <a:pt x="168289" y="105698"/>
                  </a:lnTo>
                  <a:lnTo>
                    <a:pt x="167894" y="157032"/>
                  </a:lnTo>
                  <a:lnTo>
                    <a:pt x="161255" y="204892"/>
                  </a:lnTo>
                  <a:lnTo>
                    <a:pt x="148570" y="242362"/>
                  </a:lnTo>
                  <a:lnTo>
                    <a:pt x="130035" y="262526"/>
                  </a:lnTo>
                  <a:lnTo>
                    <a:pt x="0" y="26252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8393209" y="3689395"/>
              <a:ext cx="120014" cy="263525"/>
            </a:xfrm>
            <a:custGeom>
              <a:avLst/>
              <a:gdLst/>
              <a:ahLst/>
              <a:cxnLst/>
              <a:rect l="l" t="t" r="r" b="b"/>
              <a:pathLst>
                <a:path w="120015" h="263525">
                  <a:moveTo>
                    <a:pt x="59810" y="0"/>
                  </a:moveTo>
                  <a:lnTo>
                    <a:pt x="36529" y="10340"/>
                  </a:lnTo>
                  <a:lnTo>
                    <a:pt x="17517" y="38538"/>
                  </a:lnTo>
                  <a:lnTo>
                    <a:pt x="4700" y="80361"/>
                  </a:lnTo>
                  <a:lnTo>
                    <a:pt x="0" y="131575"/>
                  </a:lnTo>
                  <a:lnTo>
                    <a:pt x="4700" y="182792"/>
                  </a:lnTo>
                  <a:lnTo>
                    <a:pt x="17517" y="224616"/>
                  </a:lnTo>
                  <a:lnTo>
                    <a:pt x="36529" y="252815"/>
                  </a:lnTo>
                  <a:lnTo>
                    <a:pt x="59810" y="263155"/>
                  </a:lnTo>
                  <a:lnTo>
                    <a:pt x="83090" y="252815"/>
                  </a:lnTo>
                  <a:lnTo>
                    <a:pt x="102100" y="224616"/>
                  </a:lnTo>
                  <a:lnTo>
                    <a:pt x="114917" y="182792"/>
                  </a:lnTo>
                  <a:lnTo>
                    <a:pt x="119617" y="131575"/>
                  </a:lnTo>
                  <a:lnTo>
                    <a:pt x="114917" y="80361"/>
                  </a:lnTo>
                  <a:lnTo>
                    <a:pt x="102100" y="38538"/>
                  </a:lnTo>
                  <a:lnTo>
                    <a:pt x="83090" y="10340"/>
                  </a:lnTo>
                  <a:lnTo>
                    <a:pt x="59810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393209" y="3689395"/>
              <a:ext cx="120014" cy="263525"/>
            </a:xfrm>
            <a:custGeom>
              <a:avLst/>
              <a:gdLst/>
              <a:ahLst/>
              <a:cxnLst/>
              <a:rect l="l" t="t" r="r" b="b"/>
              <a:pathLst>
                <a:path w="120015" h="263525">
                  <a:moveTo>
                    <a:pt x="59810" y="0"/>
                  </a:moveTo>
                  <a:lnTo>
                    <a:pt x="83090" y="10340"/>
                  </a:lnTo>
                  <a:lnTo>
                    <a:pt x="102100" y="38538"/>
                  </a:lnTo>
                  <a:lnTo>
                    <a:pt x="114917" y="80361"/>
                  </a:lnTo>
                  <a:lnTo>
                    <a:pt x="119617" y="131575"/>
                  </a:lnTo>
                  <a:lnTo>
                    <a:pt x="114917" y="182792"/>
                  </a:lnTo>
                  <a:lnTo>
                    <a:pt x="102100" y="224616"/>
                  </a:lnTo>
                  <a:lnTo>
                    <a:pt x="83090" y="252815"/>
                  </a:lnTo>
                  <a:lnTo>
                    <a:pt x="59810" y="263155"/>
                  </a:lnTo>
                  <a:lnTo>
                    <a:pt x="36529" y="252815"/>
                  </a:lnTo>
                  <a:lnTo>
                    <a:pt x="17517" y="224616"/>
                  </a:lnTo>
                  <a:lnTo>
                    <a:pt x="4700" y="182792"/>
                  </a:lnTo>
                  <a:lnTo>
                    <a:pt x="0" y="131575"/>
                  </a:lnTo>
                  <a:lnTo>
                    <a:pt x="4700" y="80361"/>
                  </a:lnTo>
                  <a:lnTo>
                    <a:pt x="17517" y="38538"/>
                  </a:lnTo>
                  <a:lnTo>
                    <a:pt x="36529" y="10340"/>
                  </a:lnTo>
                  <a:lnTo>
                    <a:pt x="5981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270524" y="3730531"/>
              <a:ext cx="208163" cy="180403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494405" y="3941293"/>
              <a:ext cx="62230" cy="175895"/>
            </a:xfrm>
            <a:custGeom>
              <a:avLst/>
              <a:gdLst/>
              <a:ahLst/>
              <a:cxnLst/>
              <a:rect l="l" t="t" r="r" b="b"/>
              <a:pathLst>
                <a:path w="62229" h="175895">
                  <a:moveTo>
                    <a:pt x="31079" y="0"/>
                  </a:moveTo>
                  <a:lnTo>
                    <a:pt x="15609" y="2722"/>
                  </a:lnTo>
                  <a:lnTo>
                    <a:pt x="0" y="11038"/>
                  </a:lnTo>
                  <a:lnTo>
                    <a:pt x="0" y="175698"/>
                  </a:lnTo>
                  <a:lnTo>
                    <a:pt x="61610" y="175698"/>
                  </a:lnTo>
                  <a:lnTo>
                    <a:pt x="61610" y="11038"/>
                  </a:lnTo>
                  <a:lnTo>
                    <a:pt x="46412" y="2796"/>
                  </a:lnTo>
                  <a:lnTo>
                    <a:pt x="31079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494405" y="3941293"/>
              <a:ext cx="62230" cy="175895"/>
            </a:xfrm>
            <a:custGeom>
              <a:avLst/>
              <a:gdLst/>
              <a:ahLst/>
              <a:cxnLst/>
              <a:rect l="l" t="t" r="r" b="b"/>
              <a:pathLst>
                <a:path w="62229" h="175895">
                  <a:moveTo>
                    <a:pt x="0" y="175698"/>
                  </a:moveTo>
                  <a:lnTo>
                    <a:pt x="61610" y="175698"/>
                  </a:lnTo>
                  <a:lnTo>
                    <a:pt x="61610" y="134533"/>
                  </a:lnTo>
                  <a:lnTo>
                    <a:pt x="61610" y="93368"/>
                  </a:lnTo>
                  <a:lnTo>
                    <a:pt x="61610" y="52203"/>
                  </a:lnTo>
                  <a:lnTo>
                    <a:pt x="61610" y="11038"/>
                  </a:lnTo>
                  <a:lnTo>
                    <a:pt x="46412" y="2796"/>
                  </a:lnTo>
                  <a:lnTo>
                    <a:pt x="31079" y="0"/>
                  </a:lnTo>
                  <a:lnTo>
                    <a:pt x="15609" y="2722"/>
                  </a:lnTo>
                  <a:lnTo>
                    <a:pt x="0" y="11038"/>
                  </a:lnTo>
                  <a:lnTo>
                    <a:pt x="0" y="17569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389390" y="4093825"/>
              <a:ext cx="270510" cy="37465"/>
            </a:xfrm>
            <a:custGeom>
              <a:avLst/>
              <a:gdLst/>
              <a:ahLst/>
              <a:cxnLst/>
              <a:rect l="l" t="t" r="r" b="b"/>
              <a:pathLst>
                <a:path w="270509" h="37464">
                  <a:moveTo>
                    <a:pt x="135215" y="0"/>
                  </a:moveTo>
                  <a:lnTo>
                    <a:pt x="82583" y="1457"/>
                  </a:lnTo>
                  <a:lnTo>
                    <a:pt x="39603" y="5430"/>
                  </a:lnTo>
                  <a:lnTo>
                    <a:pt x="10625" y="11324"/>
                  </a:lnTo>
                  <a:lnTo>
                    <a:pt x="0" y="18540"/>
                  </a:lnTo>
                  <a:lnTo>
                    <a:pt x="10625" y="25754"/>
                  </a:lnTo>
                  <a:lnTo>
                    <a:pt x="39603" y="31646"/>
                  </a:lnTo>
                  <a:lnTo>
                    <a:pt x="82583" y="35619"/>
                  </a:lnTo>
                  <a:lnTo>
                    <a:pt x="135215" y="37076"/>
                  </a:lnTo>
                  <a:lnTo>
                    <a:pt x="187848" y="35619"/>
                  </a:lnTo>
                  <a:lnTo>
                    <a:pt x="230829" y="31646"/>
                  </a:lnTo>
                  <a:lnTo>
                    <a:pt x="259808" y="25754"/>
                  </a:lnTo>
                  <a:lnTo>
                    <a:pt x="270435" y="18540"/>
                  </a:lnTo>
                  <a:lnTo>
                    <a:pt x="259808" y="11324"/>
                  </a:lnTo>
                  <a:lnTo>
                    <a:pt x="230829" y="5430"/>
                  </a:lnTo>
                  <a:lnTo>
                    <a:pt x="187848" y="1457"/>
                  </a:lnTo>
                  <a:lnTo>
                    <a:pt x="135215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389390" y="4093825"/>
              <a:ext cx="270510" cy="37465"/>
            </a:xfrm>
            <a:custGeom>
              <a:avLst/>
              <a:gdLst/>
              <a:ahLst/>
              <a:cxnLst/>
              <a:rect l="l" t="t" r="r" b="b"/>
              <a:pathLst>
                <a:path w="270509" h="37464">
                  <a:moveTo>
                    <a:pt x="135215" y="0"/>
                  </a:moveTo>
                  <a:lnTo>
                    <a:pt x="187848" y="1457"/>
                  </a:lnTo>
                  <a:lnTo>
                    <a:pt x="230829" y="5430"/>
                  </a:lnTo>
                  <a:lnTo>
                    <a:pt x="259808" y="11324"/>
                  </a:lnTo>
                  <a:lnTo>
                    <a:pt x="270435" y="18540"/>
                  </a:lnTo>
                  <a:lnTo>
                    <a:pt x="259808" y="25754"/>
                  </a:lnTo>
                  <a:lnTo>
                    <a:pt x="230829" y="31646"/>
                  </a:lnTo>
                  <a:lnTo>
                    <a:pt x="187848" y="35619"/>
                  </a:lnTo>
                  <a:lnTo>
                    <a:pt x="135215" y="37076"/>
                  </a:lnTo>
                  <a:lnTo>
                    <a:pt x="82583" y="35619"/>
                  </a:lnTo>
                  <a:lnTo>
                    <a:pt x="39603" y="31646"/>
                  </a:lnTo>
                  <a:lnTo>
                    <a:pt x="10625" y="25754"/>
                  </a:lnTo>
                  <a:lnTo>
                    <a:pt x="0" y="18540"/>
                  </a:lnTo>
                  <a:lnTo>
                    <a:pt x="10625" y="11324"/>
                  </a:lnTo>
                  <a:lnTo>
                    <a:pt x="39603" y="5430"/>
                  </a:lnTo>
                  <a:lnTo>
                    <a:pt x="82583" y="1457"/>
                  </a:lnTo>
                  <a:lnTo>
                    <a:pt x="13521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413649" y="4107186"/>
              <a:ext cx="26034" cy="10795"/>
            </a:xfrm>
            <a:custGeom>
              <a:avLst/>
              <a:gdLst/>
              <a:ahLst/>
              <a:cxnLst/>
              <a:rect l="l" t="t" r="r" b="b"/>
              <a:pathLst>
                <a:path w="26034" h="10795">
                  <a:moveTo>
                    <a:pt x="19890" y="0"/>
                  </a:moveTo>
                  <a:lnTo>
                    <a:pt x="12816" y="0"/>
                  </a:lnTo>
                  <a:lnTo>
                    <a:pt x="5739" y="0"/>
                  </a:lnTo>
                  <a:lnTo>
                    <a:pt x="0" y="2317"/>
                  </a:lnTo>
                  <a:lnTo>
                    <a:pt x="0" y="8039"/>
                  </a:lnTo>
                  <a:lnTo>
                    <a:pt x="5739" y="10356"/>
                  </a:lnTo>
                  <a:lnTo>
                    <a:pt x="19890" y="10356"/>
                  </a:lnTo>
                  <a:lnTo>
                    <a:pt x="25628" y="8039"/>
                  </a:lnTo>
                  <a:lnTo>
                    <a:pt x="25628" y="2317"/>
                  </a:lnTo>
                  <a:lnTo>
                    <a:pt x="198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413649" y="4107186"/>
              <a:ext cx="26034" cy="10795"/>
            </a:xfrm>
            <a:custGeom>
              <a:avLst/>
              <a:gdLst/>
              <a:ahLst/>
              <a:cxnLst/>
              <a:rect l="l" t="t" r="r" b="b"/>
              <a:pathLst>
                <a:path w="26034" h="10795">
                  <a:moveTo>
                    <a:pt x="12816" y="0"/>
                  </a:moveTo>
                  <a:lnTo>
                    <a:pt x="19890" y="0"/>
                  </a:lnTo>
                  <a:lnTo>
                    <a:pt x="25628" y="2317"/>
                  </a:lnTo>
                  <a:lnTo>
                    <a:pt x="25628" y="5180"/>
                  </a:lnTo>
                  <a:lnTo>
                    <a:pt x="25628" y="8039"/>
                  </a:lnTo>
                  <a:lnTo>
                    <a:pt x="19890" y="10356"/>
                  </a:lnTo>
                  <a:lnTo>
                    <a:pt x="12816" y="10356"/>
                  </a:lnTo>
                  <a:lnTo>
                    <a:pt x="5739" y="10356"/>
                  </a:lnTo>
                  <a:lnTo>
                    <a:pt x="0" y="8039"/>
                  </a:lnTo>
                  <a:lnTo>
                    <a:pt x="0" y="5180"/>
                  </a:lnTo>
                  <a:lnTo>
                    <a:pt x="0" y="2317"/>
                  </a:lnTo>
                  <a:lnTo>
                    <a:pt x="5739" y="0"/>
                  </a:lnTo>
                  <a:lnTo>
                    <a:pt x="12816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8618385" y="4107186"/>
              <a:ext cx="26034" cy="10795"/>
            </a:xfrm>
            <a:custGeom>
              <a:avLst/>
              <a:gdLst/>
              <a:ahLst/>
              <a:cxnLst/>
              <a:rect l="l" t="t" r="r" b="b"/>
              <a:pathLst>
                <a:path w="26034" h="10795">
                  <a:moveTo>
                    <a:pt x="19890" y="0"/>
                  </a:moveTo>
                  <a:lnTo>
                    <a:pt x="12813" y="0"/>
                  </a:lnTo>
                  <a:lnTo>
                    <a:pt x="5739" y="0"/>
                  </a:lnTo>
                  <a:lnTo>
                    <a:pt x="0" y="2317"/>
                  </a:lnTo>
                  <a:lnTo>
                    <a:pt x="0" y="8039"/>
                  </a:lnTo>
                  <a:lnTo>
                    <a:pt x="5739" y="10356"/>
                  </a:lnTo>
                  <a:lnTo>
                    <a:pt x="19890" y="10356"/>
                  </a:lnTo>
                  <a:lnTo>
                    <a:pt x="25624" y="8039"/>
                  </a:lnTo>
                  <a:lnTo>
                    <a:pt x="25624" y="2317"/>
                  </a:lnTo>
                  <a:lnTo>
                    <a:pt x="198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8618385" y="4107186"/>
              <a:ext cx="26034" cy="10795"/>
            </a:xfrm>
            <a:custGeom>
              <a:avLst/>
              <a:gdLst/>
              <a:ahLst/>
              <a:cxnLst/>
              <a:rect l="l" t="t" r="r" b="b"/>
              <a:pathLst>
                <a:path w="26034" h="10795">
                  <a:moveTo>
                    <a:pt x="12813" y="0"/>
                  </a:moveTo>
                  <a:lnTo>
                    <a:pt x="19890" y="0"/>
                  </a:lnTo>
                  <a:lnTo>
                    <a:pt x="25624" y="2317"/>
                  </a:lnTo>
                  <a:lnTo>
                    <a:pt x="25624" y="5180"/>
                  </a:lnTo>
                  <a:lnTo>
                    <a:pt x="25624" y="8039"/>
                  </a:lnTo>
                  <a:lnTo>
                    <a:pt x="19890" y="10356"/>
                  </a:lnTo>
                  <a:lnTo>
                    <a:pt x="12813" y="10356"/>
                  </a:lnTo>
                  <a:lnTo>
                    <a:pt x="5739" y="10356"/>
                  </a:lnTo>
                  <a:lnTo>
                    <a:pt x="0" y="8039"/>
                  </a:lnTo>
                  <a:lnTo>
                    <a:pt x="0" y="5180"/>
                  </a:lnTo>
                  <a:lnTo>
                    <a:pt x="0" y="2317"/>
                  </a:lnTo>
                  <a:lnTo>
                    <a:pt x="5739" y="0"/>
                  </a:lnTo>
                  <a:lnTo>
                    <a:pt x="12813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9000533" y="3689707"/>
              <a:ext cx="168910" cy="262890"/>
            </a:xfrm>
            <a:custGeom>
              <a:avLst/>
              <a:gdLst/>
              <a:ahLst/>
              <a:cxnLst/>
              <a:rect l="l" t="t" r="r" b="b"/>
              <a:pathLst>
                <a:path w="168909" h="262889">
                  <a:moveTo>
                    <a:pt x="130039" y="0"/>
                  </a:moveTo>
                  <a:lnTo>
                    <a:pt x="0" y="0"/>
                  </a:lnTo>
                  <a:lnTo>
                    <a:pt x="0" y="262526"/>
                  </a:lnTo>
                  <a:lnTo>
                    <a:pt x="130039" y="262526"/>
                  </a:lnTo>
                  <a:lnTo>
                    <a:pt x="148573" y="242362"/>
                  </a:lnTo>
                  <a:lnTo>
                    <a:pt x="161258" y="204892"/>
                  </a:lnTo>
                  <a:lnTo>
                    <a:pt x="167897" y="157032"/>
                  </a:lnTo>
                  <a:lnTo>
                    <a:pt x="168292" y="105698"/>
                  </a:lnTo>
                  <a:lnTo>
                    <a:pt x="162245" y="57804"/>
                  </a:lnTo>
                  <a:lnTo>
                    <a:pt x="149560" y="20266"/>
                  </a:lnTo>
                  <a:lnTo>
                    <a:pt x="130039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9000533" y="3689707"/>
              <a:ext cx="168910" cy="262890"/>
            </a:xfrm>
            <a:custGeom>
              <a:avLst/>
              <a:gdLst/>
              <a:ahLst/>
              <a:cxnLst/>
              <a:rect l="l" t="t" r="r" b="b"/>
              <a:pathLst>
                <a:path w="168909" h="262889">
                  <a:moveTo>
                    <a:pt x="0" y="0"/>
                  </a:moveTo>
                  <a:lnTo>
                    <a:pt x="32510" y="0"/>
                  </a:lnTo>
                  <a:lnTo>
                    <a:pt x="65020" y="0"/>
                  </a:lnTo>
                  <a:lnTo>
                    <a:pt x="97530" y="0"/>
                  </a:lnTo>
                  <a:lnTo>
                    <a:pt x="130039" y="0"/>
                  </a:lnTo>
                  <a:lnTo>
                    <a:pt x="149560" y="20266"/>
                  </a:lnTo>
                  <a:lnTo>
                    <a:pt x="162245" y="57804"/>
                  </a:lnTo>
                  <a:lnTo>
                    <a:pt x="168292" y="105698"/>
                  </a:lnTo>
                  <a:lnTo>
                    <a:pt x="167897" y="157032"/>
                  </a:lnTo>
                  <a:lnTo>
                    <a:pt x="161258" y="204892"/>
                  </a:lnTo>
                  <a:lnTo>
                    <a:pt x="148573" y="242362"/>
                  </a:lnTo>
                  <a:lnTo>
                    <a:pt x="130039" y="262526"/>
                  </a:lnTo>
                  <a:lnTo>
                    <a:pt x="0" y="26252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8940622" y="3689395"/>
              <a:ext cx="120014" cy="263525"/>
            </a:xfrm>
            <a:custGeom>
              <a:avLst/>
              <a:gdLst/>
              <a:ahLst/>
              <a:cxnLst/>
              <a:rect l="l" t="t" r="r" b="b"/>
              <a:pathLst>
                <a:path w="120015" h="263525">
                  <a:moveTo>
                    <a:pt x="59805" y="0"/>
                  </a:moveTo>
                  <a:lnTo>
                    <a:pt x="36526" y="10340"/>
                  </a:lnTo>
                  <a:lnTo>
                    <a:pt x="17516" y="38538"/>
                  </a:lnTo>
                  <a:lnTo>
                    <a:pt x="4699" y="80361"/>
                  </a:lnTo>
                  <a:lnTo>
                    <a:pt x="0" y="131575"/>
                  </a:lnTo>
                  <a:lnTo>
                    <a:pt x="4699" y="182792"/>
                  </a:lnTo>
                  <a:lnTo>
                    <a:pt x="17516" y="224616"/>
                  </a:lnTo>
                  <a:lnTo>
                    <a:pt x="36526" y="252815"/>
                  </a:lnTo>
                  <a:lnTo>
                    <a:pt x="59805" y="263155"/>
                  </a:lnTo>
                  <a:lnTo>
                    <a:pt x="83087" y="252815"/>
                  </a:lnTo>
                  <a:lnTo>
                    <a:pt x="102098" y="224616"/>
                  </a:lnTo>
                  <a:lnTo>
                    <a:pt x="114916" y="182792"/>
                  </a:lnTo>
                  <a:lnTo>
                    <a:pt x="119616" y="131575"/>
                  </a:lnTo>
                  <a:lnTo>
                    <a:pt x="114916" y="80361"/>
                  </a:lnTo>
                  <a:lnTo>
                    <a:pt x="102098" y="38538"/>
                  </a:lnTo>
                  <a:lnTo>
                    <a:pt x="83087" y="10340"/>
                  </a:lnTo>
                  <a:lnTo>
                    <a:pt x="59805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8940622" y="3689395"/>
              <a:ext cx="120014" cy="263525"/>
            </a:xfrm>
            <a:custGeom>
              <a:avLst/>
              <a:gdLst/>
              <a:ahLst/>
              <a:cxnLst/>
              <a:rect l="l" t="t" r="r" b="b"/>
              <a:pathLst>
                <a:path w="120015" h="263525">
                  <a:moveTo>
                    <a:pt x="59805" y="0"/>
                  </a:moveTo>
                  <a:lnTo>
                    <a:pt x="83087" y="10340"/>
                  </a:lnTo>
                  <a:lnTo>
                    <a:pt x="102098" y="38538"/>
                  </a:lnTo>
                  <a:lnTo>
                    <a:pt x="114916" y="80361"/>
                  </a:lnTo>
                  <a:lnTo>
                    <a:pt x="119616" y="131575"/>
                  </a:lnTo>
                  <a:lnTo>
                    <a:pt x="114916" y="182792"/>
                  </a:lnTo>
                  <a:lnTo>
                    <a:pt x="102098" y="224616"/>
                  </a:lnTo>
                  <a:lnTo>
                    <a:pt x="83087" y="252815"/>
                  </a:lnTo>
                  <a:lnTo>
                    <a:pt x="59805" y="263155"/>
                  </a:lnTo>
                  <a:lnTo>
                    <a:pt x="36526" y="252815"/>
                  </a:lnTo>
                  <a:lnTo>
                    <a:pt x="17516" y="224616"/>
                  </a:lnTo>
                  <a:lnTo>
                    <a:pt x="4699" y="182792"/>
                  </a:lnTo>
                  <a:lnTo>
                    <a:pt x="0" y="131575"/>
                  </a:lnTo>
                  <a:lnTo>
                    <a:pt x="4699" y="80361"/>
                  </a:lnTo>
                  <a:lnTo>
                    <a:pt x="17516" y="38538"/>
                  </a:lnTo>
                  <a:lnTo>
                    <a:pt x="36526" y="10340"/>
                  </a:lnTo>
                  <a:lnTo>
                    <a:pt x="5980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8817937" y="3730531"/>
              <a:ext cx="208161" cy="180403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9041817" y="3941293"/>
              <a:ext cx="62230" cy="175895"/>
            </a:xfrm>
            <a:custGeom>
              <a:avLst/>
              <a:gdLst/>
              <a:ahLst/>
              <a:cxnLst/>
              <a:rect l="l" t="t" r="r" b="b"/>
              <a:pathLst>
                <a:path w="62229" h="175895">
                  <a:moveTo>
                    <a:pt x="31079" y="0"/>
                  </a:moveTo>
                  <a:lnTo>
                    <a:pt x="15609" y="2722"/>
                  </a:lnTo>
                  <a:lnTo>
                    <a:pt x="0" y="11038"/>
                  </a:lnTo>
                  <a:lnTo>
                    <a:pt x="0" y="175698"/>
                  </a:lnTo>
                  <a:lnTo>
                    <a:pt x="61611" y="175698"/>
                  </a:lnTo>
                  <a:lnTo>
                    <a:pt x="61611" y="11038"/>
                  </a:lnTo>
                  <a:lnTo>
                    <a:pt x="46413" y="2796"/>
                  </a:lnTo>
                  <a:lnTo>
                    <a:pt x="31079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9041817" y="3941293"/>
              <a:ext cx="62230" cy="175895"/>
            </a:xfrm>
            <a:custGeom>
              <a:avLst/>
              <a:gdLst/>
              <a:ahLst/>
              <a:cxnLst/>
              <a:rect l="l" t="t" r="r" b="b"/>
              <a:pathLst>
                <a:path w="62229" h="175895">
                  <a:moveTo>
                    <a:pt x="0" y="175698"/>
                  </a:moveTo>
                  <a:lnTo>
                    <a:pt x="61611" y="175698"/>
                  </a:lnTo>
                  <a:lnTo>
                    <a:pt x="61611" y="134533"/>
                  </a:lnTo>
                  <a:lnTo>
                    <a:pt x="61611" y="93368"/>
                  </a:lnTo>
                  <a:lnTo>
                    <a:pt x="61611" y="52203"/>
                  </a:lnTo>
                  <a:lnTo>
                    <a:pt x="61611" y="11038"/>
                  </a:lnTo>
                  <a:lnTo>
                    <a:pt x="46413" y="2796"/>
                  </a:lnTo>
                  <a:lnTo>
                    <a:pt x="31079" y="0"/>
                  </a:lnTo>
                  <a:lnTo>
                    <a:pt x="15609" y="2722"/>
                  </a:lnTo>
                  <a:lnTo>
                    <a:pt x="0" y="11038"/>
                  </a:lnTo>
                  <a:lnTo>
                    <a:pt x="0" y="17569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8936802" y="4093825"/>
              <a:ext cx="270510" cy="37465"/>
            </a:xfrm>
            <a:custGeom>
              <a:avLst/>
              <a:gdLst/>
              <a:ahLst/>
              <a:cxnLst/>
              <a:rect l="l" t="t" r="r" b="b"/>
              <a:pathLst>
                <a:path w="270509" h="37464">
                  <a:moveTo>
                    <a:pt x="135215" y="0"/>
                  </a:moveTo>
                  <a:lnTo>
                    <a:pt x="82583" y="1457"/>
                  </a:lnTo>
                  <a:lnTo>
                    <a:pt x="39603" y="5430"/>
                  </a:lnTo>
                  <a:lnTo>
                    <a:pt x="10625" y="11324"/>
                  </a:lnTo>
                  <a:lnTo>
                    <a:pt x="0" y="18540"/>
                  </a:lnTo>
                  <a:lnTo>
                    <a:pt x="10625" y="25754"/>
                  </a:lnTo>
                  <a:lnTo>
                    <a:pt x="39603" y="31646"/>
                  </a:lnTo>
                  <a:lnTo>
                    <a:pt x="82583" y="35619"/>
                  </a:lnTo>
                  <a:lnTo>
                    <a:pt x="135215" y="37076"/>
                  </a:lnTo>
                  <a:lnTo>
                    <a:pt x="187848" y="35619"/>
                  </a:lnTo>
                  <a:lnTo>
                    <a:pt x="230828" y="31646"/>
                  </a:lnTo>
                  <a:lnTo>
                    <a:pt x="259806" y="25754"/>
                  </a:lnTo>
                  <a:lnTo>
                    <a:pt x="270432" y="18540"/>
                  </a:lnTo>
                  <a:lnTo>
                    <a:pt x="259806" y="11324"/>
                  </a:lnTo>
                  <a:lnTo>
                    <a:pt x="230828" y="5430"/>
                  </a:lnTo>
                  <a:lnTo>
                    <a:pt x="187848" y="1457"/>
                  </a:lnTo>
                  <a:lnTo>
                    <a:pt x="135215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8936802" y="4093825"/>
              <a:ext cx="270510" cy="37465"/>
            </a:xfrm>
            <a:custGeom>
              <a:avLst/>
              <a:gdLst/>
              <a:ahLst/>
              <a:cxnLst/>
              <a:rect l="l" t="t" r="r" b="b"/>
              <a:pathLst>
                <a:path w="270509" h="37464">
                  <a:moveTo>
                    <a:pt x="135215" y="0"/>
                  </a:moveTo>
                  <a:lnTo>
                    <a:pt x="187848" y="1457"/>
                  </a:lnTo>
                  <a:lnTo>
                    <a:pt x="230828" y="5430"/>
                  </a:lnTo>
                  <a:lnTo>
                    <a:pt x="259806" y="11324"/>
                  </a:lnTo>
                  <a:lnTo>
                    <a:pt x="270432" y="18540"/>
                  </a:lnTo>
                  <a:lnTo>
                    <a:pt x="259806" y="25754"/>
                  </a:lnTo>
                  <a:lnTo>
                    <a:pt x="230828" y="31646"/>
                  </a:lnTo>
                  <a:lnTo>
                    <a:pt x="187848" y="35619"/>
                  </a:lnTo>
                  <a:lnTo>
                    <a:pt x="135215" y="37076"/>
                  </a:lnTo>
                  <a:lnTo>
                    <a:pt x="82583" y="35619"/>
                  </a:lnTo>
                  <a:lnTo>
                    <a:pt x="39603" y="31646"/>
                  </a:lnTo>
                  <a:lnTo>
                    <a:pt x="10625" y="25754"/>
                  </a:lnTo>
                  <a:lnTo>
                    <a:pt x="0" y="18540"/>
                  </a:lnTo>
                  <a:lnTo>
                    <a:pt x="10625" y="11324"/>
                  </a:lnTo>
                  <a:lnTo>
                    <a:pt x="39603" y="5430"/>
                  </a:lnTo>
                  <a:lnTo>
                    <a:pt x="82583" y="1457"/>
                  </a:lnTo>
                  <a:lnTo>
                    <a:pt x="13521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8961063" y="4107186"/>
              <a:ext cx="26034" cy="10795"/>
            </a:xfrm>
            <a:custGeom>
              <a:avLst/>
              <a:gdLst/>
              <a:ahLst/>
              <a:cxnLst/>
              <a:rect l="l" t="t" r="r" b="b"/>
              <a:pathLst>
                <a:path w="26034" h="10795">
                  <a:moveTo>
                    <a:pt x="19889" y="0"/>
                  </a:moveTo>
                  <a:lnTo>
                    <a:pt x="12811" y="0"/>
                  </a:lnTo>
                  <a:lnTo>
                    <a:pt x="5737" y="0"/>
                  </a:lnTo>
                  <a:lnTo>
                    <a:pt x="0" y="2317"/>
                  </a:lnTo>
                  <a:lnTo>
                    <a:pt x="0" y="8039"/>
                  </a:lnTo>
                  <a:lnTo>
                    <a:pt x="5737" y="10356"/>
                  </a:lnTo>
                  <a:lnTo>
                    <a:pt x="19889" y="10356"/>
                  </a:lnTo>
                  <a:lnTo>
                    <a:pt x="25624" y="8039"/>
                  </a:lnTo>
                  <a:lnTo>
                    <a:pt x="25624" y="2317"/>
                  </a:lnTo>
                  <a:lnTo>
                    <a:pt x="198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961063" y="4107186"/>
              <a:ext cx="26034" cy="10795"/>
            </a:xfrm>
            <a:custGeom>
              <a:avLst/>
              <a:gdLst/>
              <a:ahLst/>
              <a:cxnLst/>
              <a:rect l="l" t="t" r="r" b="b"/>
              <a:pathLst>
                <a:path w="26034" h="10795">
                  <a:moveTo>
                    <a:pt x="12811" y="0"/>
                  </a:moveTo>
                  <a:lnTo>
                    <a:pt x="19889" y="0"/>
                  </a:lnTo>
                  <a:lnTo>
                    <a:pt x="25624" y="2317"/>
                  </a:lnTo>
                  <a:lnTo>
                    <a:pt x="25624" y="5180"/>
                  </a:lnTo>
                  <a:lnTo>
                    <a:pt x="25624" y="8039"/>
                  </a:lnTo>
                  <a:lnTo>
                    <a:pt x="19889" y="10356"/>
                  </a:lnTo>
                  <a:lnTo>
                    <a:pt x="12811" y="10356"/>
                  </a:lnTo>
                  <a:lnTo>
                    <a:pt x="5737" y="10356"/>
                  </a:lnTo>
                  <a:lnTo>
                    <a:pt x="0" y="8039"/>
                  </a:lnTo>
                  <a:lnTo>
                    <a:pt x="0" y="5180"/>
                  </a:lnTo>
                  <a:lnTo>
                    <a:pt x="0" y="2317"/>
                  </a:lnTo>
                  <a:lnTo>
                    <a:pt x="5737" y="0"/>
                  </a:lnTo>
                  <a:lnTo>
                    <a:pt x="1281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9165798" y="4107186"/>
              <a:ext cx="26034" cy="10795"/>
            </a:xfrm>
            <a:custGeom>
              <a:avLst/>
              <a:gdLst/>
              <a:ahLst/>
              <a:cxnLst/>
              <a:rect l="l" t="t" r="r" b="b"/>
              <a:pathLst>
                <a:path w="26034" h="10795">
                  <a:moveTo>
                    <a:pt x="19885" y="0"/>
                  </a:moveTo>
                  <a:lnTo>
                    <a:pt x="12811" y="0"/>
                  </a:lnTo>
                  <a:lnTo>
                    <a:pt x="5734" y="0"/>
                  </a:lnTo>
                  <a:lnTo>
                    <a:pt x="0" y="2317"/>
                  </a:lnTo>
                  <a:lnTo>
                    <a:pt x="0" y="8039"/>
                  </a:lnTo>
                  <a:lnTo>
                    <a:pt x="5734" y="10356"/>
                  </a:lnTo>
                  <a:lnTo>
                    <a:pt x="19885" y="10356"/>
                  </a:lnTo>
                  <a:lnTo>
                    <a:pt x="25624" y="8039"/>
                  </a:lnTo>
                  <a:lnTo>
                    <a:pt x="25624" y="2317"/>
                  </a:lnTo>
                  <a:lnTo>
                    <a:pt x="198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9165798" y="4107186"/>
              <a:ext cx="26034" cy="10795"/>
            </a:xfrm>
            <a:custGeom>
              <a:avLst/>
              <a:gdLst/>
              <a:ahLst/>
              <a:cxnLst/>
              <a:rect l="l" t="t" r="r" b="b"/>
              <a:pathLst>
                <a:path w="26034" h="10795">
                  <a:moveTo>
                    <a:pt x="12811" y="0"/>
                  </a:moveTo>
                  <a:lnTo>
                    <a:pt x="19885" y="0"/>
                  </a:lnTo>
                  <a:lnTo>
                    <a:pt x="25624" y="2317"/>
                  </a:lnTo>
                  <a:lnTo>
                    <a:pt x="25624" y="5180"/>
                  </a:lnTo>
                  <a:lnTo>
                    <a:pt x="25624" y="8039"/>
                  </a:lnTo>
                  <a:lnTo>
                    <a:pt x="19885" y="10356"/>
                  </a:lnTo>
                  <a:lnTo>
                    <a:pt x="12811" y="10356"/>
                  </a:lnTo>
                  <a:lnTo>
                    <a:pt x="5734" y="10356"/>
                  </a:lnTo>
                  <a:lnTo>
                    <a:pt x="0" y="8039"/>
                  </a:lnTo>
                  <a:lnTo>
                    <a:pt x="0" y="5180"/>
                  </a:lnTo>
                  <a:lnTo>
                    <a:pt x="0" y="2317"/>
                  </a:lnTo>
                  <a:lnTo>
                    <a:pt x="5734" y="0"/>
                  </a:lnTo>
                  <a:lnTo>
                    <a:pt x="1281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817396" y="3732951"/>
              <a:ext cx="62865" cy="177165"/>
            </a:xfrm>
            <a:custGeom>
              <a:avLst/>
              <a:gdLst/>
              <a:ahLst/>
              <a:cxnLst/>
              <a:rect l="l" t="t" r="r" b="b"/>
              <a:pathLst>
                <a:path w="62865" h="177164">
                  <a:moveTo>
                    <a:pt x="62701" y="0"/>
                  </a:moveTo>
                  <a:lnTo>
                    <a:pt x="0" y="0"/>
                  </a:lnTo>
                  <a:lnTo>
                    <a:pt x="0" y="176655"/>
                  </a:lnTo>
                  <a:lnTo>
                    <a:pt x="62701" y="176655"/>
                  </a:lnTo>
                  <a:lnTo>
                    <a:pt x="62701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9307487" y="3720512"/>
              <a:ext cx="284107" cy="284109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8471522" y="3814668"/>
              <a:ext cx="852805" cy="117475"/>
            </a:xfrm>
            <a:custGeom>
              <a:avLst/>
              <a:gdLst/>
              <a:ahLst/>
              <a:cxnLst/>
              <a:rect l="l" t="t" r="r" b="b"/>
              <a:pathLst>
                <a:path w="852804" h="117475">
                  <a:moveTo>
                    <a:pt x="852703" y="110236"/>
                  </a:moveTo>
                  <a:lnTo>
                    <a:pt x="850049" y="100672"/>
                  </a:lnTo>
                  <a:lnTo>
                    <a:pt x="849922" y="98882"/>
                  </a:lnTo>
                  <a:lnTo>
                    <a:pt x="849642" y="95059"/>
                  </a:lnTo>
                  <a:lnTo>
                    <a:pt x="848525" y="95135"/>
                  </a:lnTo>
                  <a:lnTo>
                    <a:pt x="847915" y="92887"/>
                  </a:lnTo>
                  <a:lnTo>
                    <a:pt x="846188" y="93294"/>
                  </a:lnTo>
                  <a:lnTo>
                    <a:pt x="811707" y="96418"/>
                  </a:lnTo>
                  <a:lnTo>
                    <a:pt x="806119" y="96329"/>
                  </a:lnTo>
                  <a:lnTo>
                    <a:pt x="765568" y="91770"/>
                  </a:lnTo>
                  <a:lnTo>
                    <a:pt x="723760" y="80352"/>
                  </a:lnTo>
                  <a:lnTo>
                    <a:pt x="722007" y="79705"/>
                  </a:lnTo>
                  <a:lnTo>
                    <a:pt x="722007" y="98755"/>
                  </a:lnTo>
                  <a:lnTo>
                    <a:pt x="705688" y="98882"/>
                  </a:lnTo>
                  <a:lnTo>
                    <a:pt x="660869" y="98539"/>
                  </a:lnTo>
                  <a:lnTo>
                    <a:pt x="630961" y="97904"/>
                  </a:lnTo>
                  <a:lnTo>
                    <a:pt x="650963" y="65557"/>
                  </a:lnTo>
                  <a:lnTo>
                    <a:pt x="656831" y="69062"/>
                  </a:lnTo>
                  <a:lnTo>
                    <a:pt x="667473" y="74993"/>
                  </a:lnTo>
                  <a:lnTo>
                    <a:pt x="708139" y="93764"/>
                  </a:lnTo>
                  <a:lnTo>
                    <a:pt x="722007" y="98755"/>
                  </a:lnTo>
                  <a:lnTo>
                    <a:pt x="722007" y="79705"/>
                  </a:lnTo>
                  <a:lnTo>
                    <a:pt x="714641" y="76974"/>
                  </a:lnTo>
                  <a:lnTo>
                    <a:pt x="705294" y="73190"/>
                  </a:lnTo>
                  <a:lnTo>
                    <a:pt x="665835" y="53479"/>
                  </a:lnTo>
                  <a:lnTo>
                    <a:pt x="660438" y="50253"/>
                  </a:lnTo>
                  <a:lnTo>
                    <a:pt x="662266" y="47294"/>
                  </a:lnTo>
                  <a:lnTo>
                    <a:pt x="684657" y="11112"/>
                  </a:lnTo>
                  <a:lnTo>
                    <a:pt x="561949" y="0"/>
                  </a:lnTo>
                  <a:lnTo>
                    <a:pt x="622287" y="97713"/>
                  </a:lnTo>
                  <a:lnTo>
                    <a:pt x="610908" y="97459"/>
                  </a:lnTo>
                  <a:lnTo>
                    <a:pt x="556133" y="95478"/>
                  </a:lnTo>
                  <a:lnTo>
                    <a:pt x="496836" y="92405"/>
                  </a:lnTo>
                  <a:lnTo>
                    <a:pt x="433374" y="88099"/>
                  </a:lnTo>
                  <a:lnTo>
                    <a:pt x="366039" y="82346"/>
                  </a:lnTo>
                  <a:lnTo>
                    <a:pt x="295148" y="75006"/>
                  </a:lnTo>
                  <a:lnTo>
                    <a:pt x="221043" y="65900"/>
                  </a:lnTo>
                  <a:lnTo>
                    <a:pt x="182880" y="60629"/>
                  </a:lnTo>
                  <a:lnTo>
                    <a:pt x="144030" y="54851"/>
                  </a:lnTo>
                  <a:lnTo>
                    <a:pt x="110210" y="49453"/>
                  </a:lnTo>
                  <a:lnTo>
                    <a:pt x="110363" y="48539"/>
                  </a:lnTo>
                  <a:lnTo>
                    <a:pt x="117729" y="3975"/>
                  </a:lnTo>
                  <a:lnTo>
                    <a:pt x="0" y="40398"/>
                  </a:lnTo>
                  <a:lnTo>
                    <a:pt x="99758" y="112712"/>
                  </a:lnTo>
                  <a:lnTo>
                    <a:pt x="107276" y="67208"/>
                  </a:lnTo>
                  <a:lnTo>
                    <a:pt x="141287" y="72644"/>
                  </a:lnTo>
                  <a:lnTo>
                    <a:pt x="180327" y="78447"/>
                  </a:lnTo>
                  <a:lnTo>
                    <a:pt x="218668" y="83743"/>
                  </a:lnTo>
                  <a:lnTo>
                    <a:pt x="293128" y="92887"/>
                  </a:lnTo>
                  <a:lnTo>
                    <a:pt x="364350" y="100266"/>
                  </a:lnTo>
                  <a:lnTo>
                    <a:pt x="431990" y="106045"/>
                  </a:lnTo>
                  <a:lnTo>
                    <a:pt x="495769" y="110375"/>
                  </a:lnTo>
                  <a:lnTo>
                    <a:pt x="555332" y="113461"/>
                  </a:lnTo>
                  <a:lnTo>
                    <a:pt x="610387" y="115455"/>
                  </a:lnTo>
                  <a:lnTo>
                    <a:pt x="660603" y="116535"/>
                  </a:lnTo>
                  <a:lnTo>
                    <a:pt x="705662" y="116890"/>
                  </a:lnTo>
                  <a:lnTo>
                    <a:pt x="762901" y="116395"/>
                  </a:lnTo>
                  <a:lnTo>
                    <a:pt x="806742" y="115201"/>
                  </a:lnTo>
                  <a:lnTo>
                    <a:pt x="836129" y="113906"/>
                  </a:lnTo>
                  <a:lnTo>
                    <a:pt x="850976" y="113017"/>
                  </a:lnTo>
                  <a:lnTo>
                    <a:pt x="850798" y="110705"/>
                  </a:lnTo>
                  <a:lnTo>
                    <a:pt x="851382" y="110566"/>
                  </a:lnTo>
                  <a:lnTo>
                    <a:pt x="852703" y="1102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6" name="object 86"/>
          <p:cNvSpPr txBox="1"/>
          <p:nvPr/>
        </p:nvSpPr>
        <p:spPr>
          <a:xfrm>
            <a:off x="3577835" y="3406764"/>
            <a:ext cx="181610" cy="930275"/>
          </a:xfrm>
          <a:prstGeom prst="rect">
            <a:avLst/>
          </a:prstGeom>
        </p:spPr>
        <p:txBody>
          <a:bodyPr vert="vert270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00" spc="-5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9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LINKS:</a:t>
            </a:r>
            <a:endParaRPr sz="9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482442" y="798153"/>
            <a:ext cx="346249" cy="2547620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750" dirty="0">
                <a:solidFill>
                  <a:srgbClr val="DD2B1C"/>
                </a:solidFill>
                <a:latin typeface="Arial"/>
                <a:cs typeface="Arial"/>
                <a:hlinkClick r:id="rId19"/>
              </a:rPr>
              <a:t>https://technologystudent.com/joints_ﬂsh/metalfoam1.html</a:t>
            </a:r>
            <a:endParaRPr sz="750" dirty="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865"/>
              </a:spcBef>
            </a:pPr>
            <a:r>
              <a:rPr sz="750" dirty="0">
                <a:solidFill>
                  <a:srgbClr val="DD2B1C"/>
                </a:solidFill>
                <a:latin typeface="Arial"/>
                <a:cs typeface="Arial"/>
                <a:hlinkClick r:id="rId20"/>
              </a:rPr>
              <a:t>https://technologystudent.com/joints_ﬂsh/metalfoam2.html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425807" y="724100"/>
            <a:ext cx="508000" cy="3664585"/>
          </a:xfrm>
          <a:custGeom>
            <a:avLst/>
            <a:gdLst/>
            <a:ahLst/>
            <a:cxnLst/>
            <a:rect l="l" t="t" r="r" b="b"/>
            <a:pathLst>
              <a:path w="508000" h="3664585">
                <a:moveTo>
                  <a:pt x="0" y="3664444"/>
                </a:moveTo>
                <a:lnTo>
                  <a:pt x="0" y="0"/>
                </a:lnTo>
                <a:lnTo>
                  <a:pt x="507761" y="0"/>
                </a:lnTo>
                <a:lnTo>
                  <a:pt x="507761" y="3664444"/>
                </a:lnTo>
                <a:lnTo>
                  <a:pt x="0" y="3664444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86">
            <a:extLst>
              <a:ext uri="{FF2B5EF4-FFF2-40B4-BE49-F238E27FC236}">
                <a16:creationId xmlns:a16="http://schemas.microsoft.com/office/drawing/2014/main" id="{0689D04E-C747-4DD5-B051-112D4FF83D5B}"/>
              </a:ext>
            </a:extLst>
          </p:cNvPr>
          <p:cNvSpPr txBox="1"/>
          <p:nvPr/>
        </p:nvSpPr>
        <p:spPr>
          <a:xfrm>
            <a:off x="6980002" y="3409104"/>
            <a:ext cx="181610" cy="930275"/>
          </a:xfrm>
          <a:prstGeom prst="rect">
            <a:avLst/>
          </a:prstGeom>
        </p:spPr>
        <p:txBody>
          <a:bodyPr vert="vert270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00" spc="-5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9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LINKS:</a:t>
            </a:r>
            <a:endParaRPr sz="900">
              <a:latin typeface="Arial"/>
              <a:cs typeface="Arial"/>
            </a:endParaRPr>
          </a:p>
        </p:txBody>
      </p:sp>
      <p:sp>
        <p:nvSpPr>
          <p:cNvPr id="91" name="object 87">
            <a:extLst>
              <a:ext uri="{FF2B5EF4-FFF2-40B4-BE49-F238E27FC236}">
                <a16:creationId xmlns:a16="http://schemas.microsoft.com/office/drawing/2014/main" id="{FB89D3C0-5F72-4034-94F8-EBBA9D551982}"/>
              </a:ext>
            </a:extLst>
          </p:cNvPr>
          <p:cNvSpPr txBox="1"/>
          <p:nvPr/>
        </p:nvSpPr>
        <p:spPr>
          <a:xfrm>
            <a:off x="6884609" y="800493"/>
            <a:ext cx="346249" cy="2547620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750" dirty="0">
                <a:solidFill>
                  <a:srgbClr val="DD2B1C"/>
                </a:solidFill>
                <a:latin typeface="Arial"/>
                <a:cs typeface="Arial"/>
                <a:hlinkClick r:id="rId19"/>
              </a:rPr>
              <a:t>https://technologystudent.com/joints_ﬂsh/metalfoam1.html</a:t>
            </a:r>
            <a:endParaRPr sz="750" dirty="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865"/>
              </a:spcBef>
            </a:pPr>
            <a:r>
              <a:rPr sz="750" dirty="0">
                <a:solidFill>
                  <a:srgbClr val="DD2B1C"/>
                </a:solidFill>
                <a:latin typeface="Arial"/>
                <a:cs typeface="Arial"/>
                <a:hlinkClick r:id="rId20"/>
              </a:rPr>
              <a:t>https://technologystudent.com/joints_ﬂsh/metalfoam2.html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92" name="object 88">
            <a:extLst>
              <a:ext uri="{FF2B5EF4-FFF2-40B4-BE49-F238E27FC236}">
                <a16:creationId xmlns:a16="http://schemas.microsoft.com/office/drawing/2014/main" id="{38BE07FF-AFEE-4BEA-9DD1-B6581CBB322B}"/>
              </a:ext>
            </a:extLst>
          </p:cNvPr>
          <p:cNvSpPr/>
          <p:nvPr/>
        </p:nvSpPr>
        <p:spPr>
          <a:xfrm>
            <a:off x="6827974" y="726440"/>
            <a:ext cx="508000" cy="3664585"/>
          </a:xfrm>
          <a:custGeom>
            <a:avLst/>
            <a:gdLst/>
            <a:ahLst/>
            <a:cxnLst/>
            <a:rect l="l" t="t" r="r" b="b"/>
            <a:pathLst>
              <a:path w="508000" h="3664585">
                <a:moveTo>
                  <a:pt x="0" y="3664444"/>
                </a:moveTo>
                <a:lnTo>
                  <a:pt x="0" y="0"/>
                </a:lnTo>
                <a:lnTo>
                  <a:pt x="507761" y="0"/>
                </a:lnTo>
                <a:lnTo>
                  <a:pt x="507761" y="3664444"/>
                </a:lnTo>
                <a:lnTo>
                  <a:pt x="0" y="3664444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BCF63E1-1A7D-41CA-A440-EC0DB4B6425F}"/>
              </a:ext>
            </a:extLst>
          </p:cNvPr>
          <p:cNvSpPr txBox="1"/>
          <p:nvPr/>
        </p:nvSpPr>
        <p:spPr>
          <a:xfrm>
            <a:off x="7496018" y="4098340"/>
            <a:ext cx="267267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7205">
              <a:lnSpc>
                <a:spcPct val="100000"/>
              </a:lnSpc>
            </a:pPr>
            <a:r>
              <a:rPr lang="en-GB" sz="800" spc="15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www.technologystudent.com </a:t>
            </a:r>
            <a:r>
              <a:rPr lang="en-GB" sz="800" spc="25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©</a:t>
            </a:r>
            <a:r>
              <a:rPr lang="en-GB" sz="800" spc="-15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 </a:t>
            </a:r>
            <a:r>
              <a:rPr lang="en-GB" sz="800" spc="15" dirty="0">
                <a:solidFill>
                  <a:srgbClr val="3C2B98"/>
                </a:solidFill>
                <a:latin typeface="Arial"/>
                <a:cs typeface="Arial"/>
              </a:rPr>
              <a:t>2017</a:t>
            </a:r>
            <a:endParaRPr lang="en-GB"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348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rev_metal_foam1.cdr</dc:title>
  <dc:creator>BY V.RYAN</dc:creator>
  <cp:keywords>METAL FOAMS - REVISION CARDS</cp:keywords>
  <cp:lastModifiedBy>Vincent RYan</cp:lastModifiedBy>
  <cp:revision>1</cp:revision>
  <dcterms:created xsi:type="dcterms:W3CDTF">2021-02-08T14:15:46Z</dcterms:created>
  <dcterms:modified xsi:type="dcterms:W3CDTF">2021-02-08T14:18:52Z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2021-02-08T00:00:00Z</vt:filetime>
  </property>
</Properties>
</file>