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6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3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5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7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1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0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7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B7A2D-5A28-4B1C-AFC2-D08B96DACD5B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DCB90-1091-46D8-983D-0EEDB4260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luminium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F1582BF-C824-4105-AF67-CE918D52F065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Graphical user interface, application&#10;&#10;Description automatically generated with medium confidence">
              <a:extLst>
                <a:ext uri="{FF2B5EF4-FFF2-40B4-BE49-F238E27FC236}">
                  <a16:creationId xmlns:a16="http://schemas.microsoft.com/office/drawing/2014/main" id="{49747F7D-E6F6-4396-9DD9-BFF6E8A5C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1E6AC8-34CC-458D-858B-1314650AAF62}"/>
                </a:ext>
              </a:extLst>
            </p:cNvPr>
            <p:cNvSpPr/>
            <p:nvPr/>
          </p:nvSpPr>
          <p:spPr>
            <a:xfrm>
              <a:off x="146304" y="2596896"/>
              <a:ext cx="6522720" cy="7095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3"/>
              <a:extLst>
                <a:ext uri="{FF2B5EF4-FFF2-40B4-BE49-F238E27FC236}">
                  <a16:creationId xmlns:a16="http://schemas.microsoft.com/office/drawing/2014/main" id="{1E860333-7175-47D8-B317-EDAE8A1E49E4}"/>
                </a:ext>
              </a:extLst>
            </p:cNvPr>
            <p:cNvSpPr/>
            <p:nvPr/>
          </p:nvSpPr>
          <p:spPr>
            <a:xfrm>
              <a:off x="2474976" y="694944"/>
              <a:ext cx="3925824" cy="195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7446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2021-01-19T13:23:10Z</dcterms:created>
  <dcterms:modified xsi:type="dcterms:W3CDTF">2021-01-19T13:29:30Z</dcterms:modified>
</cp:coreProperties>
</file>