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://www.technologystudent.com/despro_3/stereo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://www.technologystudent.com/despro_3/stereo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8165" y="235950"/>
            <a:ext cx="51777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STEREOLITHOGRAPHY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EXAMINATION 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4265" y="778287"/>
            <a:ext cx="5924550" cy="314325"/>
          </a:xfrm>
          <a:prstGeom prst="rect">
            <a:avLst/>
          </a:prstGeom>
          <a:ln w="6350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52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spc="4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http://www.technologystudent.com/despro_3/stereo1.html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27104" y="515896"/>
            <a:ext cx="219329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 ©</a:t>
            </a:r>
            <a:r>
              <a:rPr sz="700" spc="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2019</a:t>
            </a:r>
            <a:r>
              <a:rPr sz="700" spc="195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V.Ryan ©</a:t>
            </a:r>
            <a:r>
              <a:rPr sz="700" spc="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3C2B98"/>
                </a:solidFill>
                <a:latin typeface="Arial"/>
                <a:cs typeface="Arial"/>
              </a:rPr>
              <a:t>2019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2475" y="531555"/>
            <a:ext cx="475615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85085" algn="l"/>
              </a:tabLst>
            </a:pP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700" spc="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700" spc="10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2254" y="1217038"/>
            <a:ext cx="6867525" cy="183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indent="-197485">
              <a:lnSpc>
                <a:spcPct val="100000"/>
              </a:lnSpc>
              <a:spcBef>
                <a:spcPts val="100"/>
              </a:spcBef>
              <a:buFont typeface="Arial"/>
              <a:buAutoNum type="arabicPeriod"/>
              <a:tabLst>
                <a:tab pos="210185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meaning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following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terms?</a:t>
            </a:r>
            <a:r>
              <a:rPr sz="1400" spc="3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151616"/>
              </a:buClr>
              <a:buFont typeface="Arial"/>
              <a:buAutoNum type="arabicPeriod"/>
            </a:pPr>
            <a:endParaRPr sz="2450" dirty="0">
              <a:latin typeface="Arial"/>
              <a:cs typeface="Arial"/>
            </a:endParaRPr>
          </a:p>
          <a:p>
            <a:pPr marR="534035" algn="r">
              <a:lnSpc>
                <a:spcPct val="100000"/>
              </a:lnSpc>
              <a:tabLst>
                <a:tab pos="555752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STL File: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400" dirty="0">
              <a:latin typeface="Times New Roman"/>
              <a:cs typeface="Times New Roman"/>
            </a:endParaRPr>
          </a:p>
          <a:p>
            <a:pPr marR="541655" algn="r">
              <a:lnSpc>
                <a:spcPct val="100000"/>
              </a:lnSpc>
              <a:spcBef>
                <a:spcPts val="1320"/>
              </a:spcBef>
              <a:tabLst>
                <a:tab pos="5938520" algn="l"/>
              </a:tabLst>
            </a:pP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STA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Machine: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50" dirty="0">
              <a:latin typeface="Times New Roman"/>
              <a:cs typeface="Times New Roman"/>
            </a:endParaRPr>
          </a:p>
          <a:p>
            <a:pPr marL="35560" marR="5080" indent="197485">
              <a:lnSpc>
                <a:spcPts val="1560"/>
              </a:lnSpc>
              <a:buFont typeface="Arial"/>
              <a:buAutoNum type="arabicPeriod" startAt="2"/>
              <a:tabLst>
                <a:tab pos="233045" algn="l"/>
                <a:tab pos="489458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aid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sketch(s),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process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manufacturing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component,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process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stereolithography.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7514" y="9233303"/>
            <a:ext cx="650494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build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table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platform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STA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machine,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lowers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microns.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micron?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8167" y="235950"/>
            <a:ext cx="51777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STEREOLITHOGRAPHY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EXAMINATION 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4265" y="778287"/>
            <a:ext cx="5924550" cy="314325"/>
          </a:xfrm>
          <a:prstGeom prst="rect">
            <a:avLst/>
          </a:prstGeom>
          <a:ln w="6350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52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spc="4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http://www.technologystudent.com/despro_3/stereo1.html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27104" y="515895"/>
            <a:ext cx="219329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 ©</a:t>
            </a:r>
            <a:r>
              <a:rPr sz="700" spc="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2019</a:t>
            </a:r>
            <a:r>
              <a:rPr sz="700" spc="195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V.Ryan ©</a:t>
            </a:r>
            <a:r>
              <a:rPr sz="700" spc="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3C2B98"/>
                </a:solidFill>
                <a:latin typeface="Arial"/>
                <a:cs typeface="Arial"/>
              </a:rPr>
              <a:t>2019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2479" y="531551"/>
            <a:ext cx="475615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85085" algn="l"/>
              </a:tabLst>
            </a:pP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700" spc="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700" spc="10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3688" y="1308492"/>
            <a:ext cx="676148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advantages</a:t>
            </a:r>
            <a:r>
              <a:rPr sz="1400" b="1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manufacturing,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process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stereolithography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3585" y="4356494"/>
            <a:ext cx="676148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50495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b="1" spc="55" dirty="0">
                <a:solidFill>
                  <a:srgbClr val="151616"/>
                </a:solidFill>
                <a:latin typeface="Arial"/>
                <a:cs typeface="Arial"/>
              </a:rPr>
              <a:t>disadvantages</a:t>
            </a:r>
            <a:r>
              <a:rPr sz="1400" b="1" spc="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manufacturing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process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called stereolithography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9409" y="7393061"/>
            <a:ext cx="637095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61036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6.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components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products,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through stereolithography.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227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stereos1.cdr</dc:title>
  <dc:creator>BY V.RYAN</dc:creator>
  <cp:keywords>STEREOLITHOGRAPHY - EXAMINATION QUESTIONS</cp:keywords>
  <cp:lastModifiedBy>Vincent RYan</cp:lastModifiedBy>
  <cp:revision>1</cp:revision>
  <dcterms:created xsi:type="dcterms:W3CDTF">2023-10-13T15:00:09Z</dcterms:created>
  <dcterms:modified xsi:type="dcterms:W3CDTF">2023-10-13T15:00:28Z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2023-10-13T00:00:00Z</vt:filetime>
  </property>
  <property fmtid="{D5CDD505-2E9C-101B-9397-08002B2CF9AE}" pid="5" name="Producer">
    <vt:lpwstr>Corel PDF Engine Version 19.1.0.419</vt:lpwstr>
  </property>
</Properties>
</file>