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0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6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5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9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8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4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2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68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13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6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65BD-8EF4-4DF7-901A-2E7FE9343DA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D17A-DBEC-41D5-9A1E-5D06CD27C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89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2/crdpap2.htm" TargetMode="External"/><Relationship Id="rId13" Type="http://schemas.openxmlformats.org/officeDocument/2006/relationships/hyperlink" Target="https://technologystudent.com/despro_3/sealing1.html" TargetMode="External"/><Relationship Id="rId18" Type="http://schemas.openxmlformats.org/officeDocument/2006/relationships/hyperlink" Target="https://www.technologystudent.com/rmprp07/glidr2.html" TargetMode="External"/><Relationship Id="rId3" Type="http://schemas.openxmlformats.org/officeDocument/2006/relationships/image" Target="../media/image1.png"/><Relationship Id="rId21" Type="http://schemas.openxmlformats.org/officeDocument/2006/relationships/hyperlink" Target="https://www.technologystudent.com/despro_flsh/subprint1.html" TargetMode="External"/><Relationship Id="rId7" Type="http://schemas.openxmlformats.org/officeDocument/2006/relationships/hyperlink" Target="https://technologystudent.com/despro_flsh/cardpap1.html" TargetMode="External"/><Relationship Id="rId12" Type="http://schemas.openxmlformats.org/officeDocument/2006/relationships/hyperlink" Target="https://technologystudent.com/despro_3/standcomp1.html" TargetMode="External"/><Relationship Id="rId17" Type="http://schemas.openxmlformats.org/officeDocument/2006/relationships/hyperlink" Target="https://www.technologystudent.com/despro2/prneff3.htm" TargetMode="External"/><Relationship Id="rId25" Type="http://schemas.openxmlformats.org/officeDocument/2006/relationships/hyperlink" Target="https://technologystudent.com/joints/aroma1.html" TargetMode="External"/><Relationship Id="rId2" Type="http://schemas.openxmlformats.org/officeDocument/2006/relationships/hyperlink" Target="https://technologystudent.com/despro_flsh/papcard3.html" TargetMode="External"/><Relationship Id="rId16" Type="http://schemas.openxmlformats.org/officeDocument/2006/relationships/hyperlink" Target="https://www.technologystudent.com/despro2/prneff2.htm" TargetMode="External"/><Relationship Id="rId20" Type="http://schemas.openxmlformats.org/officeDocument/2006/relationships/hyperlink" Target="https://technologystudent.com/despro2/embossing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laminate1.html" TargetMode="External"/><Relationship Id="rId11" Type="http://schemas.openxmlformats.org/officeDocument/2006/relationships/hyperlink" Target="https://technologystudent.com/prddes1/model5.html" TargetMode="External"/><Relationship Id="rId24" Type="http://schemas.openxmlformats.org/officeDocument/2006/relationships/hyperlink" Target="https://technologystudent.com/despro_flsh/graphics_dev3.html" TargetMode="External"/><Relationship Id="rId5" Type="http://schemas.openxmlformats.org/officeDocument/2006/relationships/hyperlink" Target="https://technologystudent.com/despro_flsh/charity9.html" TargetMode="External"/><Relationship Id="rId15" Type="http://schemas.openxmlformats.org/officeDocument/2006/relationships/hyperlink" Target="https://www.technologystudent.com/designpro/prtpro5.htm" TargetMode="External"/><Relationship Id="rId23" Type="http://schemas.openxmlformats.org/officeDocument/2006/relationships/hyperlink" Target="https://technologystudent.com/despro2/packfn1.htm" TargetMode="External"/><Relationship Id="rId10" Type="http://schemas.openxmlformats.org/officeDocument/2006/relationships/hyperlink" Target="https://technologystudent.com/prddes1/model3.html" TargetMode="External"/><Relationship Id="rId19" Type="http://schemas.openxmlformats.org/officeDocument/2006/relationships/hyperlink" Target="https://www.technologystudent.com/despro2/prneff4.htm" TargetMode="External"/><Relationship Id="rId4" Type="http://schemas.openxmlformats.org/officeDocument/2006/relationships/hyperlink" Target="https://technologystudent.com/despro2/crdpap1.htm" TargetMode="External"/><Relationship Id="rId9" Type="http://schemas.openxmlformats.org/officeDocument/2006/relationships/hyperlink" Target="https://technologystudent.com/despro2/basdrw4.htm" TargetMode="External"/><Relationship Id="rId14" Type="http://schemas.openxmlformats.org/officeDocument/2006/relationships/hyperlink" Target="https://www.technologystudent.com/designpro/prtpro4.htm" TargetMode="External"/><Relationship Id="rId22" Type="http://schemas.openxmlformats.org/officeDocument/2006/relationships/hyperlink" Target="https://www.technologystudent.com/despro_flsh/flexographic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182C309F-7C7A-4CC3-9313-D6F1BE36F56F}"/>
              </a:ext>
            </a:extLst>
          </p:cNvPr>
          <p:cNvGrpSpPr/>
          <p:nvPr/>
        </p:nvGrpSpPr>
        <p:grpSpPr>
          <a:xfrm>
            <a:off x="0" y="195817"/>
            <a:ext cx="9144000" cy="6466366"/>
            <a:chOff x="0" y="195817"/>
            <a:chExt cx="9144000" cy="6466366"/>
          </a:xfrm>
        </p:grpSpPr>
        <p:pic>
          <p:nvPicPr>
            <p:cNvPr id="5" name="Picture 4" descr="A close up of a map&#10;&#10;Description automatically generated">
              <a:hlinkClick r:id="rId2"/>
              <a:extLst>
                <a:ext uri="{FF2B5EF4-FFF2-40B4-BE49-F238E27FC236}">
                  <a16:creationId xmlns:a16="http://schemas.microsoft.com/office/drawing/2014/main" id="{10FEAA21-FD3D-4261-ABAE-77E084306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817"/>
              <a:ext cx="9144000" cy="6466366"/>
            </a:xfrm>
            <a:prstGeom prst="rect">
              <a:avLst/>
            </a:prstGeom>
          </p:spPr>
        </p:pic>
        <p:sp>
          <p:nvSpPr>
            <p:cNvPr id="6" name="Oval 5">
              <a:hlinkClick r:id="rId4"/>
              <a:extLst>
                <a:ext uri="{FF2B5EF4-FFF2-40B4-BE49-F238E27FC236}">
                  <a16:creationId xmlns:a16="http://schemas.microsoft.com/office/drawing/2014/main" id="{A42A7879-2D21-4F4D-9649-4F782A957CEB}"/>
                </a:ext>
              </a:extLst>
            </p:cNvPr>
            <p:cNvSpPr/>
            <p:nvPr/>
          </p:nvSpPr>
          <p:spPr>
            <a:xfrm>
              <a:off x="1978819" y="132397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5"/>
              <a:extLst>
                <a:ext uri="{FF2B5EF4-FFF2-40B4-BE49-F238E27FC236}">
                  <a16:creationId xmlns:a16="http://schemas.microsoft.com/office/drawing/2014/main" id="{5B611FDB-4EB3-417A-85AF-01C2901F3674}"/>
                </a:ext>
              </a:extLst>
            </p:cNvPr>
            <p:cNvSpPr/>
            <p:nvPr/>
          </p:nvSpPr>
          <p:spPr>
            <a:xfrm>
              <a:off x="3957638" y="132397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6"/>
              <a:extLst>
                <a:ext uri="{FF2B5EF4-FFF2-40B4-BE49-F238E27FC236}">
                  <a16:creationId xmlns:a16="http://schemas.microsoft.com/office/drawing/2014/main" id="{714DAB1A-F584-4B9A-AD2F-4164E86EC49B}"/>
                </a:ext>
              </a:extLst>
            </p:cNvPr>
            <p:cNvSpPr/>
            <p:nvPr/>
          </p:nvSpPr>
          <p:spPr>
            <a:xfrm>
              <a:off x="5534819" y="1323976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7"/>
              <a:extLst>
                <a:ext uri="{FF2B5EF4-FFF2-40B4-BE49-F238E27FC236}">
                  <a16:creationId xmlns:a16="http://schemas.microsoft.com/office/drawing/2014/main" id="{EBEC298D-108F-4662-8491-89600A186300}"/>
                </a:ext>
              </a:extLst>
            </p:cNvPr>
            <p:cNvSpPr/>
            <p:nvPr/>
          </p:nvSpPr>
          <p:spPr>
            <a:xfrm>
              <a:off x="7262019" y="1323976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8"/>
              <a:extLst>
                <a:ext uri="{FF2B5EF4-FFF2-40B4-BE49-F238E27FC236}">
                  <a16:creationId xmlns:a16="http://schemas.microsoft.com/office/drawing/2014/main" id="{9819A7A0-1798-4E88-8E99-E436654A820D}"/>
                </a:ext>
              </a:extLst>
            </p:cNvPr>
            <p:cNvSpPr/>
            <p:nvPr/>
          </p:nvSpPr>
          <p:spPr>
            <a:xfrm>
              <a:off x="2474119" y="237172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CA8619-C21B-4EBD-B84D-3CD042E159C3}"/>
                </a:ext>
              </a:extLst>
            </p:cNvPr>
            <p:cNvSpPr/>
            <p:nvPr/>
          </p:nvSpPr>
          <p:spPr>
            <a:xfrm>
              <a:off x="4499769" y="2371726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2"/>
              <a:extLst>
                <a:ext uri="{FF2B5EF4-FFF2-40B4-BE49-F238E27FC236}">
                  <a16:creationId xmlns:a16="http://schemas.microsoft.com/office/drawing/2014/main" id="{03A53C05-39D0-4927-A471-C00190833DFB}"/>
                </a:ext>
              </a:extLst>
            </p:cNvPr>
            <p:cNvSpPr/>
            <p:nvPr/>
          </p:nvSpPr>
          <p:spPr>
            <a:xfrm>
              <a:off x="6138069" y="2371725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9"/>
              <a:extLst>
                <a:ext uri="{FF2B5EF4-FFF2-40B4-BE49-F238E27FC236}">
                  <a16:creationId xmlns:a16="http://schemas.microsoft.com/office/drawing/2014/main" id="{91F13054-9F0F-4701-ADDE-C4914EC8B9E2}"/>
                </a:ext>
              </a:extLst>
            </p:cNvPr>
            <p:cNvSpPr/>
            <p:nvPr/>
          </p:nvSpPr>
          <p:spPr>
            <a:xfrm>
              <a:off x="1064419" y="289242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10"/>
              <a:extLst>
                <a:ext uri="{FF2B5EF4-FFF2-40B4-BE49-F238E27FC236}">
                  <a16:creationId xmlns:a16="http://schemas.microsoft.com/office/drawing/2014/main" id="{AA8BAA89-FD07-4A5B-A0AE-E73E003664D4}"/>
                </a:ext>
              </a:extLst>
            </p:cNvPr>
            <p:cNvSpPr/>
            <p:nvPr/>
          </p:nvSpPr>
          <p:spPr>
            <a:xfrm>
              <a:off x="1387476" y="289877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11"/>
              <a:extLst>
                <a:ext uri="{FF2B5EF4-FFF2-40B4-BE49-F238E27FC236}">
                  <a16:creationId xmlns:a16="http://schemas.microsoft.com/office/drawing/2014/main" id="{DE543253-47EC-43DA-9676-EF3FF5A41119}"/>
                </a:ext>
              </a:extLst>
            </p:cNvPr>
            <p:cNvSpPr/>
            <p:nvPr/>
          </p:nvSpPr>
          <p:spPr>
            <a:xfrm>
              <a:off x="1719265" y="289877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12"/>
              <a:extLst>
                <a:ext uri="{FF2B5EF4-FFF2-40B4-BE49-F238E27FC236}">
                  <a16:creationId xmlns:a16="http://schemas.microsoft.com/office/drawing/2014/main" id="{68C51FFC-7955-49D3-825F-304846F84534}"/>
                </a:ext>
              </a:extLst>
            </p:cNvPr>
            <p:cNvSpPr/>
            <p:nvPr/>
          </p:nvSpPr>
          <p:spPr>
            <a:xfrm>
              <a:off x="3318669" y="351472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13"/>
              <a:extLst>
                <a:ext uri="{FF2B5EF4-FFF2-40B4-BE49-F238E27FC236}">
                  <a16:creationId xmlns:a16="http://schemas.microsoft.com/office/drawing/2014/main" id="{A3920020-06C2-4965-AE96-EC8A323FC1B2}"/>
                </a:ext>
              </a:extLst>
            </p:cNvPr>
            <p:cNvSpPr/>
            <p:nvPr/>
          </p:nvSpPr>
          <p:spPr>
            <a:xfrm>
              <a:off x="4982369" y="351472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14"/>
              <a:extLst>
                <a:ext uri="{FF2B5EF4-FFF2-40B4-BE49-F238E27FC236}">
                  <a16:creationId xmlns:a16="http://schemas.microsoft.com/office/drawing/2014/main" id="{92C34820-C1DD-4A99-8B9D-E302ED5CF0A1}"/>
                </a:ext>
              </a:extLst>
            </p:cNvPr>
            <p:cNvSpPr/>
            <p:nvPr/>
          </p:nvSpPr>
          <p:spPr>
            <a:xfrm>
              <a:off x="6488906" y="351472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hlinkClick r:id="rId15"/>
              <a:extLst>
                <a:ext uri="{FF2B5EF4-FFF2-40B4-BE49-F238E27FC236}">
                  <a16:creationId xmlns:a16="http://schemas.microsoft.com/office/drawing/2014/main" id="{920138F9-5D28-4030-9FDD-BEFA08555A17}"/>
                </a:ext>
              </a:extLst>
            </p:cNvPr>
            <p:cNvSpPr/>
            <p:nvPr/>
          </p:nvSpPr>
          <p:spPr>
            <a:xfrm>
              <a:off x="7816453" y="3514726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hlinkClick r:id="rId16"/>
              <a:extLst>
                <a:ext uri="{FF2B5EF4-FFF2-40B4-BE49-F238E27FC236}">
                  <a16:creationId xmlns:a16="http://schemas.microsoft.com/office/drawing/2014/main" id="{102995EA-083C-4535-AFF1-23294B303D5A}"/>
                </a:ext>
              </a:extLst>
            </p:cNvPr>
            <p:cNvSpPr/>
            <p:nvPr/>
          </p:nvSpPr>
          <p:spPr>
            <a:xfrm>
              <a:off x="7553326" y="453707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hlinkClick r:id="rId17"/>
              <a:extLst>
                <a:ext uri="{FF2B5EF4-FFF2-40B4-BE49-F238E27FC236}">
                  <a16:creationId xmlns:a16="http://schemas.microsoft.com/office/drawing/2014/main" id="{E7B237A5-3CF5-4E07-9630-6350E8282BFB}"/>
                </a:ext>
              </a:extLst>
            </p:cNvPr>
            <p:cNvSpPr/>
            <p:nvPr/>
          </p:nvSpPr>
          <p:spPr>
            <a:xfrm>
              <a:off x="5776119" y="4537076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hlinkClick r:id="rId18"/>
              <a:extLst>
                <a:ext uri="{FF2B5EF4-FFF2-40B4-BE49-F238E27FC236}">
                  <a16:creationId xmlns:a16="http://schemas.microsoft.com/office/drawing/2014/main" id="{95D75064-9AE8-4514-AC26-4C2DE6C25737}"/>
                </a:ext>
              </a:extLst>
            </p:cNvPr>
            <p:cNvSpPr/>
            <p:nvPr/>
          </p:nvSpPr>
          <p:spPr>
            <a:xfrm>
              <a:off x="4470401" y="4537075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hlinkClick r:id="rId19"/>
              <a:extLst>
                <a:ext uri="{FF2B5EF4-FFF2-40B4-BE49-F238E27FC236}">
                  <a16:creationId xmlns:a16="http://schemas.microsoft.com/office/drawing/2014/main" id="{50712130-9E2A-4028-8B8E-162CE617B17E}"/>
                </a:ext>
              </a:extLst>
            </p:cNvPr>
            <p:cNvSpPr/>
            <p:nvPr/>
          </p:nvSpPr>
          <p:spPr>
            <a:xfrm>
              <a:off x="3223419" y="4543425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hlinkClick r:id="rId20"/>
              <a:extLst>
                <a:ext uri="{FF2B5EF4-FFF2-40B4-BE49-F238E27FC236}">
                  <a16:creationId xmlns:a16="http://schemas.microsoft.com/office/drawing/2014/main" id="{41E33606-E9F4-4CB1-906A-C81A57EB7B35}"/>
                </a:ext>
              </a:extLst>
            </p:cNvPr>
            <p:cNvSpPr/>
            <p:nvPr/>
          </p:nvSpPr>
          <p:spPr>
            <a:xfrm>
              <a:off x="1756569" y="4543425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hlinkClick r:id="rId21"/>
              <a:extLst>
                <a:ext uri="{FF2B5EF4-FFF2-40B4-BE49-F238E27FC236}">
                  <a16:creationId xmlns:a16="http://schemas.microsoft.com/office/drawing/2014/main" id="{D5AC516F-39D9-43E3-93D1-AC5D0598E400}"/>
                </a:ext>
              </a:extLst>
            </p:cNvPr>
            <p:cNvSpPr/>
            <p:nvPr/>
          </p:nvSpPr>
          <p:spPr>
            <a:xfrm>
              <a:off x="1400972" y="527367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hlinkClick r:id="rId22"/>
              <a:extLst>
                <a:ext uri="{FF2B5EF4-FFF2-40B4-BE49-F238E27FC236}">
                  <a16:creationId xmlns:a16="http://schemas.microsoft.com/office/drawing/2014/main" id="{170F96EA-BB6E-4FE3-B00F-2B107EF92EA1}"/>
                </a:ext>
              </a:extLst>
            </p:cNvPr>
            <p:cNvSpPr/>
            <p:nvPr/>
          </p:nvSpPr>
          <p:spPr>
            <a:xfrm>
              <a:off x="2372519" y="570547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hlinkClick r:id="rId23"/>
              <a:extLst>
                <a:ext uri="{FF2B5EF4-FFF2-40B4-BE49-F238E27FC236}">
                  <a16:creationId xmlns:a16="http://schemas.microsoft.com/office/drawing/2014/main" id="{7218A1EF-0E38-4FB2-8E43-EFC5AC7B7524}"/>
                </a:ext>
              </a:extLst>
            </p:cNvPr>
            <p:cNvSpPr/>
            <p:nvPr/>
          </p:nvSpPr>
          <p:spPr>
            <a:xfrm>
              <a:off x="3867944" y="571182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hlinkClick r:id="rId24"/>
              <a:extLst>
                <a:ext uri="{FF2B5EF4-FFF2-40B4-BE49-F238E27FC236}">
                  <a16:creationId xmlns:a16="http://schemas.microsoft.com/office/drawing/2014/main" id="{C778BFEF-96AA-48D5-BD31-5AC0B48BACE9}"/>
                </a:ext>
              </a:extLst>
            </p:cNvPr>
            <p:cNvSpPr/>
            <p:nvPr/>
          </p:nvSpPr>
          <p:spPr>
            <a:xfrm>
              <a:off x="5491163" y="5711827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>
              <a:hlinkClick r:id="rId25"/>
              <a:extLst>
                <a:ext uri="{FF2B5EF4-FFF2-40B4-BE49-F238E27FC236}">
                  <a16:creationId xmlns:a16="http://schemas.microsoft.com/office/drawing/2014/main" id="{9B71ABB5-E08D-46DF-8BB8-5B1044D7A67F}"/>
                </a:ext>
              </a:extLst>
            </p:cNvPr>
            <p:cNvSpPr/>
            <p:nvPr/>
          </p:nvSpPr>
          <p:spPr>
            <a:xfrm>
              <a:off x="7079456" y="5705476"/>
              <a:ext cx="314325" cy="314325"/>
            </a:xfrm>
            <a:prstGeom prst="ellipse">
              <a:avLst/>
            </a:prstGeom>
            <a:noFill/>
            <a:ln>
              <a:solidFill>
                <a:srgbClr val="0098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8722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2020-09-21T15:56:30Z</dcterms:created>
  <dcterms:modified xsi:type="dcterms:W3CDTF">2020-09-21T16:13:28Z</dcterms:modified>
</cp:coreProperties>
</file>