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8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3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6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6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13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6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28E8-584B-47DC-AA2C-27CF44EF6C67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12987-6754-44CD-BDB0-085C4D04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8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s/cam10.htm" TargetMode="External"/><Relationship Id="rId13" Type="http://schemas.openxmlformats.org/officeDocument/2006/relationships/hyperlink" Target="https://technologystudent.com/cams/link1.htm" TargetMode="External"/><Relationship Id="rId18" Type="http://schemas.openxmlformats.org/officeDocument/2006/relationships/hyperlink" Target="https://technologystudent.com/energy1/storage1.html" TargetMode="External"/><Relationship Id="rId3" Type="http://schemas.openxmlformats.org/officeDocument/2006/relationships/hyperlink" Target="https://technologystudent.com/forcmom/motion1.html" TargetMode="External"/><Relationship Id="rId7" Type="http://schemas.openxmlformats.org/officeDocument/2006/relationships/hyperlink" Target="https://technologystudent.com/cams/snail1.htm" TargetMode="External"/><Relationship Id="rId12" Type="http://schemas.openxmlformats.org/officeDocument/2006/relationships/hyperlink" Target="https://technologystudent.com/energy1/archimed1.html" TargetMode="External"/><Relationship Id="rId17" Type="http://schemas.openxmlformats.org/officeDocument/2006/relationships/hyperlink" Target="https://technologystudent.com/cams/springs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cams/reversemech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cams/cam2.htm" TargetMode="External"/><Relationship Id="rId11" Type="http://schemas.openxmlformats.org/officeDocument/2006/relationships/hyperlink" Target="https://technologystudent.com/cams/ratch1.htm" TargetMode="External"/><Relationship Id="rId5" Type="http://schemas.openxmlformats.org/officeDocument/2006/relationships/hyperlink" Target="https://technologystudent.com/cams/cam1.htm" TargetMode="External"/><Relationship Id="rId15" Type="http://schemas.openxmlformats.org/officeDocument/2006/relationships/hyperlink" Target="https://technologystudent.com/cams/eglinks2.htm" TargetMode="External"/><Relationship Id="rId10" Type="http://schemas.openxmlformats.org/officeDocument/2006/relationships/hyperlink" Target="https://technologystudent.com/cams/crkslid1.htm" TargetMode="External"/><Relationship Id="rId4" Type="http://schemas.openxmlformats.org/officeDocument/2006/relationships/image" Target="../media/image2.emf"/><Relationship Id="rId9" Type="http://schemas.openxmlformats.org/officeDocument/2006/relationships/hyperlink" Target="https://technologystudent.com/cams/flat1.htm" TargetMode="External"/><Relationship Id="rId14" Type="http://schemas.openxmlformats.org/officeDocument/2006/relationships/hyperlink" Target="https://technologystudent.com/despro_flsh/treadl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8D485FF4-AD06-426C-BE3E-094AA428152A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007A20B0-B23E-431C-B18A-A864A91CE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pic>
          <p:nvPicPr>
            <p:cNvPr id="6" name="Picture 5">
              <a:hlinkClick r:id="rId3"/>
              <a:extLst>
                <a:ext uri="{FF2B5EF4-FFF2-40B4-BE49-F238E27FC236}">
                  <a16:creationId xmlns:a16="http://schemas.microsoft.com/office/drawing/2014/main" id="{BBD6DE87-7F02-4369-BA31-7232663C4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42084" y="1011555"/>
              <a:ext cx="253365" cy="441078"/>
            </a:xfrm>
            <a:prstGeom prst="rect">
              <a:avLst/>
            </a:prstGeom>
          </p:spPr>
        </p:pic>
        <p:pic>
          <p:nvPicPr>
            <p:cNvPr id="8" name="Picture 7">
              <a:hlinkClick r:id="rId5"/>
              <a:extLst>
                <a:ext uri="{FF2B5EF4-FFF2-40B4-BE49-F238E27FC236}">
                  <a16:creationId xmlns:a16="http://schemas.microsoft.com/office/drawing/2014/main" id="{76ECEFEA-D3EB-4762-9D35-92661D377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95651" y="1117599"/>
              <a:ext cx="186744" cy="335033"/>
            </a:xfrm>
            <a:prstGeom prst="rect">
              <a:avLst/>
            </a:prstGeom>
          </p:spPr>
        </p:pic>
        <p:pic>
          <p:nvPicPr>
            <p:cNvPr id="10" name="Picture 9">
              <a:hlinkClick r:id="rId6"/>
              <a:extLst>
                <a:ext uri="{FF2B5EF4-FFF2-40B4-BE49-F238E27FC236}">
                  <a16:creationId xmlns:a16="http://schemas.microsoft.com/office/drawing/2014/main" id="{E9FC0697-F627-4452-84FB-3EE43A37E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95801" y="978534"/>
              <a:ext cx="186744" cy="335033"/>
            </a:xfrm>
            <a:prstGeom prst="rect">
              <a:avLst/>
            </a:prstGeom>
          </p:spPr>
        </p:pic>
        <p:pic>
          <p:nvPicPr>
            <p:cNvPr id="12" name="Picture 11">
              <a:hlinkClick r:id="rId7"/>
              <a:extLst>
                <a:ext uri="{FF2B5EF4-FFF2-40B4-BE49-F238E27FC236}">
                  <a16:creationId xmlns:a16="http://schemas.microsoft.com/office/drawing/2014/main" id="{E9EA390B-271A-477C-86BC-0B4D1410B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69825" y="1256664"/>
              <a:ext cx="186744" cy="335033"/>
            </a:xfrm>
            <a:prstGeom prst="rect">
              <a:avLst/>
            </a:prstGeom>
          </p:spPr>
        </p:pic>
        <p:pic>
          <p:nvPicPr>
            <p:cNvPr id="14" name="Picture 13">
              <a:hlinkClick r:id="rId8"/>
              <a:extLst>
                <a:ext uri="{FF2B5EF4-FFF2-40B4-BE49-F238E27FC236}">
                  <a16:creationId xmlns:a16="http://schemas.microsoft.com/office/drawing/2014/main" id="{F96AAE8F-084B-48C0-BAE9-FF07E9AD1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71015" y="2325369"/>
              <a:ext cx="186744" cy="335033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id="{53D24127-6341-47BE-8A4C-7A20DE3CF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5105" y="2641599"/>
              <a:ext cx="186744" cy="335033"/>
            </a:xfrm>
            <a:prstGeom prst="rect">
              <a:avLst/>
            </a:prstGeom>
          </p:spPr>
        </p:pic>
        <p:pic>
          <p:nvPicPr>
            <p:cNvPr id="18" name="Picture 17">
              <a:hlinkClick r:id="rId10"/>
              <a:extLst>
                <a:ext uri="{FF2B5EF4-FFF2-40B4-BE49-F238E27FC236}">
                  <a16:creationId xmlns:a16="http://schemas.microsoft.com/office/drawing/2014/main" id="{AADB9B89-6965-4F13-9675-BDF96ECA2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5355" y="2348229"/>
              <a:ext cx="186744" cy="335033"/>
            </a:xfrm>
            <a:prstGeom prst="rect">
              <a:avLst/>
            </a:prstGeom>
          </p:spPr>
        </p:pic>
        <p:pic>
          <p:nvPicPr>
            <p:cNvPr id="20" name="Picture 19">
              <a:hlinkClick r:id="rId11"/>
              <a:extLst>
                <a:ext uri="{FF2B5EF4-FFF2-40B4-BE49-F238E27FC236}">
                  <a16:creationId xmlns:a16="http://schemas.microsoft.com/office/drawing/2014/main" id="{FC271E7D-2828-4200-9EE4-DF28F3D1F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97108" y="2660402"/>
              <a:ext cx="186744" cy="335033"/>
            </a:xfrm>
            <a:prstGeom prst="rect">
              <a:avLst/>
            </a:prstGeom>
          </p:spPr>
        </p:pic>
        <p:pic>
          <p:nvPicPr>
            <p:cNvPr id="22" name="Picture 21">
              <a:hlinkClick r:id="rId12"/>
              <a:extLst>
                <a:ext uri="{FF2B5EF4-FFF2-40B4-BE49-F238E27FC236}">
                  <a16:creationId xmlns:a16="http://schemas.microsoft.com/office/drawing/2014/main" id="{78274FB5-47E6-489E-8E37-17F30243C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0045" y="2270382"/>
              <a:ext cx="394911" cy="708500"/>
            </a:xfrm>
            <a:prstGeom prst="rect">
              <a:avLst/>
            </a:prstGeom>
          </p:spPr>
        </p:pic>
        <p:pic>
          <p:nvPicPr>
            <p:cNvPr id="24" name="Picture 23">
              <a:hlinkClick r:id="rId13"/>
              <a:extLst>
                <a:ext uri="{FF2B5EF4-FFF2-40B4-BE49-F238E27FC236}">
                  <a16:creationId xmlns:a16="http://schemas.microsoft.com/office/drawing/2014/main" id="{5545CBBB-B157-4599-85A2-8C1A23504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8318" y="3948726"/>
              <a:ext cx="184317" cy="330679"/>
            </a:xfrm>
            <a:prstGeom prst="rect">
              <a:avLst/>
            </a:prstGeom>
          </p:spPr>
        </p:pic>
        <p:pic>
          <p:nvPicPr>
            <p:cNvPr id="26" name="Picture 25">
              <a:hlinkClick r:id="rId14"/>
              <a:extLst>
                <a:ext uri="{FF2B5EF4-FFF2-40B4-BE49-F238E27FC236}">
                  <a16:creationId xmlns:a16="http://schemas.microsoft.com/office/drawing/2014/main" id="{80B13372-7317-45E0-8B3B-467F8CCF8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15368" y="3809661"/>
              <a:ext cx="184317" cy="330679"/>
            </a:xfrm>
            <a:prstGeom prst="rect">
              <a:avLst/>
            </a:prstGeom>
          </p:spPr>
        </p:pic>
        <p:pic>
          <p:nvPicPr>
            <p:cNvPr id="28" name="Picture 27">
              <a:hlinkClick r:id="rId15"/>
              <a:extLst>
                <a:ext uri="{FF2B5EF4-FFF2-40B4-BE49-F238E27FC236}">
                  <a16:creationId xmlns:a16="http://schemas.microsoft.com/office/drawing/2014/main" id="{3E01F21A-FC07-49C8-85C3-57A731B5E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0818" y="4023021"/>
              <a:ext cx="184317" cy="330679"/>
            </a:xfrm>
            <a:prstGeom prst="rect">
              <a:avLst/>
            </a:prstGeom>
          </p:spPr>
        </p:pic>
        <p:pic>
          <p:nvPicPr>
            <p:cNvPr id="30" name="Picture 29">
              <a:hlinkClick r:id="rId16"/>
              <a:extLst>
                <a:ext uri="{FF2B5EF4-FFF2-40B4-BE49-F238E27FC236}">
                  <a16:creationId xmlns:a16="http://schemas.microsoft.com/office/drawing/2014/main" id="{CF61DEAE-3753-4933-BCFB-8B3AA8E41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4803" y="3828711"/>
              <a:ext cx="184317" cy="330679"/>
            </a:xfrm>
            <a:prstGeom prst="rect">
              <a:avLst/>
            </a:prstGeom>
          </p:spPr>
        </p:pic>
        <p:pic>
          <p:nvPicPr>
            <p:cNvPr id="32" name="Picture 31">
              <a:hlinkClick r:id="rId17"/>
              <a:extLst>
                <a:ext uri="{FF2B5EF4-FFF2-40B4-BE49-F238E27FC236}">
                  <a16:creationId xmlns:a16="http://schemas.microsoft.com/office/drawing/2014/main" id="{E4364C2C-330A-400A-A9DB-B1534D55F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3638" y="5897541"/>
              <a:ext cx="184317" cy="330679"/>
            </a:xfrm>
            <a:prstGeom prst="rect">
              <a:avLst/>
            </a:prstGeom>
          </p:spPr>
        </p:pic>
        <p:pic>
          <p:nvPicPr>
            <p:cNvPr id="34" name="Picture 33">
              <a:hlinkClick r:id="rId18"/>
              <a:extLst>
                <a:ext uri="{FF2B5EF4-FFF2-40B4-BE49-F238E27FC236}">
                  <a16:creationId xmlns:a16="http://schemas.microsoft.com/office/drawing/2014/main" id="{F9453396-7B4A-4FD8-A462-55BE10479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3698" y="5861981"/>
              <a:ext cx="184317" cy="3306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125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2020-09-23T14:17:42Z</dcterms:created>
  <dcterms:modified xsi:type="dcterms:W3CDTF">2020-09-23T14:29:38Z</dcterms:modified>
</cp:coreProperties>
</file>