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technologystudent.com/cam/cnccentre1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hyperlink" Target="https://www.facebook.com/groups/254963448192823/" TargetMode="External"/><Relationship Id="rId5" Type="http://schemas.openxmlformats.org/officeDocument/2006/relationships/image" Target="../media/image3.png"/><Relationship Id="rId10" Type="http://schemas.openxmlformats.org/officeDocument/2006/relationships/hyperlink" Target="http://www.technologystudent.com/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51711" y="148117"/>
            <a:ext cx="43345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CNC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CENTRES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3857" y="639414"/>
            <a:ext cx="5791200" cy="36195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500"/>
              </a:spcBef>
              <a:tabLst>
                <a:tab pos="1604645" algn="l"/>
              </a:tabLst>
            </a:pP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USEFUL</a:t>
            </a:r>
            <a:r>
              <a:rPr sz="1600" spc="-7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6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2100" spc="-15" baseline="3968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https://technologystudent.com/cam/cnccentre1.html</a:t>
            </a:r>
            <a:endParaRPr sz="2100" baseline="3968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7261" y="1152801"/>
            <a:ext cx="28517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Centre?</a:t>
            </a:r>
            <a:r>
              <a:rPr sz="1400" spc="3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6311" y="3572151"/>
            <a:ext cx="56984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parts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Centre,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identiﬁed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arrows,</a:t>
            </a:r>
            <a:r>
              <a:rPr sz="1400" spc="3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010508" y="4363193"/>
            <a:ext cx="5488940" cy="3023870"/>
            <a:chOff x="1010508" y="4363193"/>
            <a:chExt cx="5488940" cy="3023870"/>
          </a:xfrm>
        </p:grpSpPr>
        <p:sp>
          <p:nvSpPr>
            <p:cNvPr id="11" name="object 11"/>
            <p:cNvSpPr/>
            <p:nvPr/>
          </p:nvSpPr>
          <p:spPr>
            <a:xfrm>
              <a:off x="1014107" y="4852019"/>
              <a:ext cx="5480685" cy="2523490"/>
            </a:xfrm>
            <a:custGeom>
              <a:avLst/>
              <a:gdLst/>
              <a:ahLst/>
              <a:cxnLst/>
              <a:rect l="l" t="t" r="r" b="b"/>
              <a:pathLst>
                <a:path w="5480685" h="2523490">
                  <a:moveTo>
                    <a:pt x="4279" y="0"/>
                  </a:moveTo>
                  <a:lnTo>
                    <a:pt x="0" y="0"/>
                  </a:lnTo>
                  <a:lnTo>
                    <a:pt x="0" y="2522931"/>
                  </a:lnTo>
                  <a:lnTo>
                    <a:pt x="4279" y="2522931"/>
                  </a:lnTo>
                  <a:lnTo>
                    <a:pt x="4279" y="0"/>
                  </a:lnTo>
                  <a:close/>
                </a:path>
                <a:path w="5480685" h="2523490">
                  <a:moveTo>
                    <a:pt x="5480634" y="0"/>
                  </a:moveTo>
                  <a:lnTo>
                    <a:pt x="1636293" y="0"/>
                  </a:lnTo>
                  <a:lnTo>
                    <a:pt x="1636293" y="2522931"/>
                  </a:lnTo>
                  <a:lnTo>
                    <a:pt x="5480634" y="2522931"/>
                  </a:lnTo>
                  <a:lnTo>
                    <a:pt x="5480634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14108" y="4852007"/>
              <a:ext cx="5480685" cy="2523490"/>
            </a:xfrm>
            <a:custGeom>
              <a:avLst/>
              <a:gdLst/>
              <a:ahLst/>
              <a:cxnLst/>
              <a:rect l="l" t="t" r="r" b="b"/>
              <a:pathLst>
                <a:path w="5480685" h="2523490">
                  <a:moveTo>
                    <a:pt x="0" y="0"/>
                  </a:moveTo>
                  <a:lnTo>
                    <a:pt x="5480634" y="0"/>
                  </a:lnTo>
                  <a:lnTo>
                    <a:pt x="5480634" y="2522931"/>
                  </a:lnTo>
                  <a:lnTo>
                    <a:pt x="0" y="2522931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96774" y="6240877"/>
              <a:ext cx="295275" cy="77470"/>
            </a:xfrm>
            <a:custGeom>
              <a:avLst/>
              <a:gdLst/>
              <a:ahLst/>
              <a:cxnLst/>
              <a:rect l="l" t="t" r="r" b="b"/>
              <a:pathLst>
                <a:path w="295275" h="77470">
                  <a:moveTo>
                    <a:pt x="47637" y="0"/>
                  </a:moveTo>
                  <a:lnTo>
                    <a:pt x="0" y="35725"/>
                  </a:lnTo>
                  <a:lnTo>
                    <a:pt x="47637" y="77419"/>
                  </a:lnTo>
                  <a:lnTo>
                    <a:pt x="288836" y="65506"/>
                  </a:lnTo>
                  <a:lnTo>
                    <a:pt x="293293" y="50083"/>
                  </a:lnTo>
                  <a:lnTo>
                    <a:pt x="294779" y="35512"/>
                  </a:lnTo>
                  <a:lnTo>
                    <a:pt x="293293" y="21793"/>
                  </a:lnTo>
                  <a:lnTo>
                    <a:pt x="288836" y="8928"/>
                  </a:lnTo>
                  <a:lnTo>
                    <a:pt x="47637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996774" y="6240877"/>
              <a:ext cx="295275" cy="77470"/>
            </a:xfrm>
            <a:custGeom>
              <a:avLst/>
              <a:gdLst/>
              <a:ahLst/>
              <a:cxnLst/>
              <a:rect l="l" t="t" r="r" b="b"/>
              <a:pathLst>
                <a:path w="295275" h="77470">
                  <a:moveTo>
                    <a:pt x="288836" y="8928"/>
                  </a:moveTo>
                  <a:lnTo>
                    <a:pt x="47637" y="0"/>
                  </a:lnTo>
                  <a:lnTo>
                    <a:pt x="0" y="35725"/>
                  </a:lnTo>
                  <a:lnTo>
                    <a:pt x="47637" y="77419"/>
                  </a:lnTo>
                  <a:lnTo>
                    <a:pt x="95878" y="75034"/>
                  </a:lnTo>
                  <a:lnTo>
                    <a:pt x="144117" y="72649"/>
                  </a:lnTo>
                  <a:lnTo>
                    <a:pt x="192356" y="70266"/>
                  </a:lnTo>
                  <a:lnTo>
                    <a:pt x="240595" y="67885"/>
                  </a:lnTo>
                  <a:lnTo>
                    <a:pt x="288836" y="65506"/>
                  </a:lnTo>
                  <a:lnTo>
                    <a:pt x="293293" y="50083"/>
                  </a:lnTo>
                  <a:lnTo>
                    <a:pt x="294779" y="35512"/>
                  </a:lnTo>
                  <a:lnTo>
                    <a:pt x="293293" y="21793"/>
                  </a:lnTo>
                  <a:lnTo>
                    <a:pt x="288836" y="892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4014" y="6241550"/>
              <a:ext cx="10795" cy="52069"/>
            </a:xfrm>
            <a:custGeom>
              <a:avLst/>
              <a:gdLst/>
              <a:ahLst/>
              <a:cxnLst/>
              <a:rect l="l" t="t" r="r" b="b"/>
              <a:pathLst>
                <a:path w="10795" h="52070">
                  <a:moveTo>
                    <a:pt x="0" y="0"/>
                  </a:moveTo>
                  <a:lnTo>
                    <a:pt x="1830" y="1765"/>
                  </a:lnTo>
                  <a:lnTo>
                    <a:pt x="5730" y="9026"/>
                  </a:lnTo>
                  <a:lnTo>
                    <a:pt x="9311" y="24731"/>
                  </a:lnTo>
                  <a:lnTo>
                    <a:pt x="10185" y="51828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04930" y="6244104"/>
              <a:ext cx="283210" cy="32384"/>
            </a:xfrm>
            <a:custGeom>
              <a:avLst/>
              <a:gdLst/>
              <a:ahLst/>
              <a:cxnLst/>
              <a:rect l="l" t="t" r="r" b="b"/>
              <a:pathLst>
                <a:path w="283210" h="32385">
                  <a:moveTo>
                    <a:pt x="44170" y="24638"/>
                  </a:moveTo>
                  <a:lnTo>
                    <a:pt x="39077" y="3403"/>
                  </a:lnTo>
                  <a:lnTo>
                    <a:pt x="0" y="32283"/>
                  </a:lnTo>
                  <a:lnTo>
                    <a:pt x="44170" y="24638"/>
                  </a:lnTo>
                  <a:close/>
                </a:path>
                <a:path w="283210" h="32385">
                  <a:moveTo>
                    <a:pt x="282892" y="28879"/>
                  </a:moveTo>
                  <a:lnTo>
                    <a:pt x="278638" y="10198"/>
                  </a:lnTo>
                  <a:lnTo>
                    <a:pt x="45872" y="0"/>
                  </a:lnTo>
                  <a:lnTo>
                    <a:pt x="54368" y="25488"/>
                  </a:lnTo>
                  <a:lnTo>
                    <a:pt x="282892" y="28879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27109" y="6219885"/>
              <a:ext cx="980440" cy="121920"/>
            </a:xfrm>
            <a:custGeom>
              <a:avLst/>
              <a:gdLst/>
              <a:ahLst/>
              <a:cxnLst/>
              <a:rect l="l" t="t" r="r" b="b"/>
              <a:pathLst>
                <a:path w="980439" h="121920">
                  <a:moveTo>
                    <a:pt x="979932" y="0"/>
                  </a:moveTo>
                  <a:lnTo>
                    <a:pt x="0" y="0"/>
                  </a:lnTo>
                  <a:lnTo>
                    <a:pt x="0" y="121691"/>
                  </a:lnTo>
                  <a:lnTo>
                    <a:pt x="979932" y="121691"/>
                  </a:lnTo>
                  <a:lnTo>
                    <a:pt x="979932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27109" y="6219885"/>
              <a:ext cx="980440" cy="121920"/>
            </a:xfrm>
            <a:custGeom>
              <a:avLst/>
              <a:gdLst/>
              <a:ahLst/>
              <a:cxnLst/>
              <a:rect l="l" t="t" r="r" b="b"/>
              <a:pathLst>
                <a:path w="980439" h="121920">
                  <a:moveTo>
                    <a:pt x="0" y="0"/>
                  </a:moveTo>
                  <a:lnTo>
                    <a:pt x="979932" y="0"/>
                  </a:lnTo>
                  <a:lnTo>
                    <a:pt x="979932" y="121691"/>
                  </a:lnTo>
                  <a:lnTo>
                    <a:pt x="0" y="12169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51070" y="621998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45478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167770" y="6220919"/>
              <a:ext cx="0" cy="25400"/>
            </a:xfrm>
            <a:custGeom>
              <a:avLst/>
              <a:gdLst/>
              <a:ahLst/>
              <a:cxnLst/>
              <a:rect l="l" t="t" r="r" b="b"/>
              <a:pathLst>
                <a:path h="25400">
                  <a:moveTo>
                    <a:pt x="0" y="0"/>
                  </a:moveTo>
                  <a:lnTo>
                    <a:pt x="0" y="2505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186325" y="6220919"/>
              <a:ext cx="0" cy="25400"/>
            </a:xfrm>
            <a:custGeom>
              <a:avLst/>
              <a:gdLst/>
              <a:ahLst/>
              <a:cxnLst/>
              <a:rect l="l" t="t" r="r" b="b"/>
              <a:pathLst>
                <a:path h="25400">
                  <a:moveTo>
                    <a:pt x="0" y="0"/>
                  </a:moveTo>
                  <a:lnTo>
                    <a:pt x="0" y="2505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05808" y="6220919"/>
              <a:ext cx="0" cy="25400"/>
            </a:xfrm>
            <a:custGeom>
              <a:avLst/>
              <a:gdLst/>
              <a:ahLst/>
              <a:cxnLst/>
              <a:rect l="l" t="t" r="r" b="b"/>
              <a:pathLst>
                <a:path h="25400">
                  <a:moveTo>
                    <a:pt x="0" y="0"/>
                  </a:moveTo>
                  <a:lnTo>
                    <a:pt x="0" y="2505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224367" y="6220919"/>
              <a:ext cx="0" cy="25400"/>
            </a:xfrm>
            <a:custGeom>
              <a:avLst/>
              <a:gdLst/>
              <a:ahLst/>
              <a:cxnLst/>
              <a:rect l="l" t="t" r="r" b="b"/>
              <a:pathLst>
                <a:path h="25400">
                  <a:moveTo>
                    <a:pt x="0" y="0"/>
                  </a:moveTo>
                  <a:lnTo>
                    <a:pt x="0" y="2505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243850" y="621998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45478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260550" y="6220919"/>
              <a:ext cx="0" cy="25400"/>
            </a:xfrm>
            <a:custGeom>
              <a:avLst/>
              <a:gdLst/>
              <a:ahLst/>
              <a:cxnLst/>
              <a:rect l="l" t="t" r="r" b="b"/>
              <a:pathLst>
                <a:path h="25400">
                  <a:moveTo>
                    <a:pt x="0" y="0"/>
                  </a:moveTo>
                  <a:lnTo>
                    <a:pt x="0" y="2505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279108" y="6220919"/>
              <a:ext cx="0" cy="25400"/>
            </a:xfrm>
            <a:custGeom>
              <a:avLst/>
              <a:gdLst/>
              <a:ahLst/>
              <a:cxnLst/>
              <a:rect l="l" t="t" r="r" b="b"/>
              <a:pathLst>
                <a:path h="25400">
                  <a:moveTo>
                    <a:pt x="0" y="0"/>
                  </a:moveTo>
                  <a:lnTo>
                    <a:pt x="0" y="2505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298590" y="6220919"/>
              <a:ext cx="0" cy="25400"/>
            </a:xfrm>
            <a:custGeom>
              <a:avLst/>
              <a:gdLst/>
              <a:ahLst/>
              <a:cxnLst/>
              <a:rect l="l" t="t" r="r" b="b"/>
              <a:pathLst>
                <a:path h="25400">
                  <a:moveTo>
                    <a:pt x="0" y="0"/>
                  </a:moveTo>
                  <a:lnTo>
                    <a:pt x="0" y="2505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317145" y="6220919"/>
              <a:ext cx="0" cy="25400"/>
            </a:xfrm>
            <a:custGeom>
              <a:avLst/>
              <a:gdLst/>
              <a:ahLst/>
              <a:cxnLst/>
              <a:rect l="l" t="t" r="r" b="b"/>
              <a:pathLst>
                <a:path h="25400">
                  <a:moveTo>
                    <a:pt x="0" y="0"/>
                  </a:moveTo>
                  <a:lnTo>
                    <a:pt x="0" y="2505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333846" y="621998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45478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350546" y="6220919"/>
              <a:ext cx="0" cy="25400"/>
            </a:xfrm>
            <a:custGeom>
              <a:avLst/>
              <a:gdLst/>
              <a:ahLst/>
              <a:cxnLst/>
              <a:rect l="l" t="t" r="r" b="b"/>
              <a:pathLst>
                <a:path h="25400">
                  <a:moveTo>
                    <a:pt x="0" y="0"/>
                  </a:moveTo>
                  <a:lnTo>
                    <a:pt x="0" y="2505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69105" y="6220919"/>
              <a:ext cx="0" cy="25400"/>
            </a:xfrm>
            <a:custGeom>
              <a:avLst/>
              <a:gdLst/>
              <a:ahLst/>
              <a:cxnLst/>
              <a:rect l="l" t="t" r="r" b="b"/>
              <a:pathLst>
                <a:path h="25400">
                  <a:moveTo>
                    <a:pt x="0" y="0"/>
                  </a:moveTo>
                  <a:lnTo>
                    <a:pt x="0" y="2505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388588" y="6220919"/>
              <a:ext cx="0" cy="25400"/>
            </a:xfrm>
            <a:custGeom>
              <a:avLst/>
              <a:gdLst/>
              <a:ahLst/>
              <a:cxnLst/>
              <a:rect l="l" t="t" r="r" b="b"/>
              <a:pathLst>
                <a:path h="25400">
                  <a:moveTo>
                    <a:pt x="0" y="0"/>
                  </a:moveTo>
                  <a:lnTo>
                    <a:pt x="0" y="2505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407141" y="6220919"/>
              <a:ext cx="0" cy="25400"/>
            </a:xfrm>
            <a:custGeom>
              <a:avLst/>
              <a:gdLst/>
              <a:ahLst/>
              <a:cxnLst/>
              <a:rect l="l" t="t" r="r" b="b"/>
              <a:pathLst>
                <a:path h="25400">
                  <a:moveTo>
                    <a:pt x="0" y="0"/>
                  </a:moveTo>
                  <a:lnTo>
                    <a:pt x="0" y="2505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426628" y="621998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45478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443328" y="6220919"/>
              <a:ext cx="0" cy="25400"/>
            </a:xfrm>
            <a:custGeom>
              <a:avLst/>
              <a:gdLst/>
              <a:ahLst/>
              <a:cxnLst/>
              <a:rect l="l" t="t" r="r" b="b"/>
              <a:pathLst>
                <a:path h="25400">
                  <a:moveTo>
                    <a:pt x="0" y="0"/>
                  </a:moveTo>
                  <a:lnTo>
                    <a:pt x="0" y="2505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461884" y="6220919"/>
              <a:ext cx="0" cy="25400"/>
            </a:xfrm>
            <a:custGeom>
              <a:avLst/>
              <a:gdLst/>
              <a:ahLst/>
              <a:cxnLst/>
              <a:rect l="l" t="t" r="r" b="b"/>
              <a:pathLst>
                <a:path h="25400">
                  <a:moveTo>
                    <a:pt x="0" y="0"/>
                  </a:moveTo>
                  <a:lnTo>
                    <a:pt x="0" y="2505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481366" y="6220919"/>
              <a:ext cx="0" cy="25400"/>
            </a:xfrm>
            <a:custGeom>
              <a:avLst/>
              <a:gdLst/>
              <a:ahLst/>
              <a:cxnLst/>
              <a:rect l="l" t="t" r="r" b="b"/>
              <a:pathLst>
                <a:path h="25400">
                  <a:moveTo>
                    <a:pt x="0" y="0"/>
                  </a:moveTo>
                  <a:lnTo>
                    <a:pt x="0" y="2505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499925" y="6220919"/>
              <a:ext cx="0" cy="25400"/>
            </a:xfrm>
            <a:custGeom>
              <a:avLst/>
              <a:gdLst/>
              <a:ahLst/>
              <a:cxnLst/>
              <a:rect l="l" t="t" r="r" b="b"/>
              <a:pathLst>
                <a:path h="25400">
                  <a:moveTo>
                    <a:pt x="0" y="0"/>
                  </a:moveTo>
                  <a:lnTo>
                    <a:pt x="0" y="2505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575028" y="6108506"/>
              <a:ext cx="137795" cy="144145"/>
            </a:xfrm>
            <a:custGeom>
              <a:avLst/>
              <a:gdLst/>
              <a:ahLst/>
              <a:cxnLst/>
              <a:rect l="l" t="t" r="r" b="b"/>
              <a:pathLst>
                <a:path w="137795" h="144145">
                  <a:moveTo>
                    <a:pt x="115176" y="0"/>
                  </a:moveTo>
                  <a:lnTo>
                    <a:pt x="0" y="110972"/>
                  </a:lnTo>
                  <a:lnTo>
                    <a:pt x="4637" y="123459"/>
                  </a:lnTo>
                  <a:lnTo>
                    <a:pt x="12136" y="132705"/>
                  </a:lnTo>
                  <a:lnTo>
                    <a:pt x="22047" y="139222"/>
                  </a:lnTo>
                  <a:lnTo>
                    <a:pt x="33921" y="143522"/>
                  </a:lnTo>
                  <a:lnTo>
                    <a:pt x="137782" y="21691"/>
                  </a:lnTo>
                  <a:lnTo>
                    <a:pt x="115176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575028" y="6108506"/>
              <a:ext cx="137795" cy="144145"/>
            </a:xfrm>
            <a:custGeom>
              <a:avLst/>
              <a:gdLst/>
              <a:ahLst/>
              <a:cxnLst/>
              <a:rect l="l" t="t" r="r" b="b"/>
              <a:pathLst>
                <a:path w="137795" h="144145">
                  <a:moveTo>
                    <a:pt x="0" y="110972"/>
                  </a:moveTo>
                  <a:lnTo>
                    <a:pt x="115176" y="0"/>
                  </a:lnTo>
                  <a:lnTo>
                    <a:pt x="137782" y="21691"/>
                  </a:lnTo>
                  <a:lnTo>
                    <a:pt x="111817" y="52150"/>
                  </a:lnTo>
                  <a:lnTo>
                    <a:pt x="85852" y="82607"/>
                  </a:lnTo>
                  <a:lnTo>
                    <a:pt x="59886" y="113063"/>
                  </a:lnTo>
                  <a:lnTo>
                    <a:pt x="33921" y="143522"/>
                  </a:lnTo>
                  <a:lnTo>
                    <a:pt x="22047" y="139222"/>
                  </a:lnTo>
                  <a:lnTo>
                    <a:pt x="12136" y="132705"/>
                  </a:lnTo>
                  <a:lnTo>
                    <a:pt x="4637" y="123459"/>
                  </a:lnTo>
                  <a:lnTo>
                    <a:pt x="0" y="11097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579008" y="6071574"/>
              <a:ext cx="172085" cy="156210"/>
            </a:xfrm>
            <a:custGeom>
              <a:avLst/>
              <a:gdLst/>
              <a:ahLst/>
              <a:cxnLst/>
              <a:rect l="l" t="t" r="r" b="b"/>
              <a:pathLst>
                <a:path w="172085" h="156210">
                  <a:moveTo>
                    <a:pt x="171983" y="35394"/>
                  </a:moveTo>
                  <a:lnTo>
                    <a:pt x="169049" y="21856"/>
                  </a:lnTo>
                  <a:lnTo>
                    <a:pt x="160870" y="10058"/>
                  </a:lnTo>
                  <a:lnTo>
                    <a:pt x="148742" y="2362"/>
                  </a:lnTo>
                  <a:lnTo>
                    <a:pt x="135089" y="0"/>
                  </a:lnTo>
                  <a:lnTo>
                    <a:pt x="121539" y="2921"/>
                  </a:lnTo>
                  <a:lnTo>
                    <a:pt x="109740" y="11112"/>
                  </a:lnTo>
                  <a:lnTo>
                    <a:pt x="102044" y="23228"/>
                  </a:lnTo>
                  <a:lnTo>
                    <a:pt x="99682" y="36893"/>
                  </a:lnTo>
                  <a:lnTo>
                    <a:pt x="102501" y="49999"/>
                  </a:lnTo>
                  <a:lnTo>
                    <a:pt x="0" y="148247"/>
                  </a:lnTo>
                  <a:lnTo>
                    <a:pt x="7988" y="155917"/>
                  </a:lnTo>
                  <a:lnTo>
                    <a:pt x="107086" y="56908"/>
                  </a:lnTo>
                  <a:lnTo>
                    <a:pt x="110794" y="62230"/>
                  </a:lnTo>
                  <a:lnTo>
                    <a:pt x="122923" y="69926"/>
                  </a:lnTo>
                  <a:lnTo>
                    <a:pt x="136575" y="72301"/>
                  </a:lnTo>
                  <a:lnTo>
                    <a:pt x="150126" y="69367"/>
                  </a:lnTo>
                  <a:lnTo>
                    <a:pt x="161925" y="61175"/>
                  </a:lnTo>
                  <a:lnTo>
                    <a:pt x="169621" y="49060"/>
                  </a:lnTo>
                  <a:lnTo>
                    <a:pt x="171983" y="35394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678692" y="6071563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89" h="72389">
                  <a:moveTo>
                    <a:pt x="10059" y="11118"/>
                  </a:moveTo>
                  <a:lnTo>
                    <a:pt x="21856" y="2928"/>
                  </a:lnTo>
                  <a:lnTo>
                    <a:pt x="35406" y="0"/>
                  </a:lnTo>
                  <a:lnTo>
                    <a:pt x="49064" y="2367"/>
                  </a:lnTo>
                  <a:lnTo>
                    <a:pt x="61190" y="10064"/>
                  </a:lnTo>
                  <a:lnTo>
                    <a:pt x="69375" y="21855"/>
                  </a:lnTo>
                  <a:lnTo>
                    <a:pt x="72304" y="35404"/>
                  </a:lnTo>
                  <a:lnTo>
                    <a:pt x="69939" y="49062"/>
                  </a:lnTo>
                  <a:lnTo>
                    <a:pt x="62244" y="61182"/>
                  </a:lnTo>
                  <a:lnTo>
                    <a:pt x="50447" y="69372"/>
                  </a:lnTo>
                  <a:lnTo>
                    <a:pt x="36898" y="72301"/>
                  </a:lnTo>
                  <a:lnTo>
                    <a:pt x="23239" y="69933"/>
                  </a:lnTo>
                  <a:lnTo>
                    <a:pt x="11114" y="62236"/>
                  </a:lnTo>
                  <a:lnTo>
                    <a:pt x="2928" y="50445"/>
                  </a:lnTo>
                  <a:lnTo>
                    <a:pt x="0" y="36896"/>
                  </a:lnTo>
                  <a:lnTo>
                    <a:pt x="2364" y="23238"/>
                  </a:lnTo>
                  <a:lnTo>
                    <a:pt x="10059" y="1111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496991" y="6076654"/>
              <a:ext cx="232410" cy="253365"/>
            </a:xfrm>
            <a:custGeom>
              <a:avLst/>
              <a:gdLst/>
              <a:ahLst/>
              <a:cxnLst/>
              <a:rect l="l" t="t" r="r" b="b"/>
              <a:pathLst>
                <a:path w="232410" h="253364">
                  <a:moveTo>
                    <a:pt x="120040" y="189395"/>
                  </a:moveTo>
                  <a:lnTo>
                    <a:pt x="114236" y="167093"/>
                  </a:lnTo>
                  <a:lnTo>
                    <a:pt x="100482" y="148590"/>
                  </a:lnTo>
                  <a:lnTo>
                    <a:pt x="79984" y="136372"/>
                  </a:lnTo>
                  <a:lnTo>
                    <a:pt x="56337" y="133057"/>
                  </a:lnTo>
                  <a:lnTo>
                    <a:pt x="34036" y="138861"/>
                  </a:lnTo>
                  <a:lnTo>
                    <a:pt x="15532" y="152603"/>
                  </a:lnTo>
                  <a:lnTo>
                    <a:pt x="3314" y="173113"/>
                  </a:lnTo>
                  <a:lnTo>
                    <a:pt x="0" y="196748"/>
                  </a:lnTo>
                  <a:lnTo>
                    <a:pt x="5803" y="219049"/>
                  </a:lnTo>
                  <a:lnTo>
                    <a:pt x="19558" y="237553"/>
                  </a:lnTo>
                  <a:lnTo>
                    <a:pt x="40055" y="249783"/>
                  </a:lnTo>
                  <a:lnTo>
                    <a:pt x="63690" y="253098"/>
                  </a:lnTo>
                  <a:lnTo>
                    <a:pt x="86004" y="247281"/>
                  </a:lnTo>
                  <a:lnTo>
                    <a:pt x="104495" y="233540"/>
                  </a:lnTo>
                  <a:lnTo>
                    <a:pt x="116725" y="213042"/>
                  </a:lnTo>
                  <a:lnTo>
                    <a:pt x="120040" y="189395"/>
                  </a:lnTo>
                  <a:close/>
                </a:path>
                <a:path w="232410" h="253364">
                  <a:moveTo>
                    <a:pt x="231978" y="17754"/>
                  </a:moveTo>
                  <a:lnTo>
                    <a:pt x="231813" y="9715"/>
                  </a:lnTo>
                  <a:lnTo>
                    <a:pt x="221691" y="0"/>
                  </a:lnTo>
                  <a:lnTo>
                    <a:pt x="213652" y="165"/>
                  </a:lnTo>
                  <a:lnTo>
                    <a:pt x="208788" y="5219"/>
                  </a:lnTo>
                  <a:lnTo>
                    <a:pt x="203936" y="10287"/>
                  </a:lnTo>
                  <a:lnTo>
                    <a:pt x="204101" y="18326"/>
                  </a:lnTo>
                  <a:lnTo>
                    <a:pt x="214223" y="28041"/>
                  </a:lnTo>
                  <a:lnTo>
                    <a:pt x="222262" y="27876"/>
                  </a:lnTo>
                  <a:lnTo>
                    <a:pt x="231978" y="17754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496998" y="6209703"/>
              <a:ext cx="120650" cy="120650"/>
            </a:xfrm>
            <a:custGeom>
              <a:avLst/>
              <a:gdLst/>
              <a:ahLst/>
              <a:cxnLst/>
              <a:rect l="l" t="t" r="r" b="b"/>
              <a:pathLst>
                <a:path w="120650" h="120650">
                  <a:moveTo>
                    <a:pt x="79982" y="3313"/>
                  </a:moveTo>
                  <a:lnTo>
                    <a:pt x="100485" y="15540"/>
                  </a:lnTo>
                  <a:lnTo>
                    <a:pt x="114230" y="34038"/>
                  </a:lnTo>
                  <a:lnTo>
                    <a:pt x="120037" y="56341"/>
                  </a:lnTo>
                  <a:lnTo>
                    <a:pt x="116723" y="79983"/>
                  </a:lnTo>
                  <a:lnTo>
                    <a:pt x="104496" y="100487"/>
                  </a:lnTo>
                  <a:lnTo>
                    <a:pt x="85998" y="114232"/>
                  </a:lnTo>
                  <a:lnTo>
                    <a:pt x="63695" y="120038"/>
                  </a:lnTo>
                  <a:lnTo>
                    <a:pt x="40053" y="116724"/>
                  </a:lnTo>
                  <a:lnTo>
                    <a:pt x="19555" y="104498"/>
                  </a:lnTo>
                  <a:lnTo>
                    <a:pt x="5809" y="86000"/>
                  </a:lnTo>
                  <a:lnTo>
                    <a:pt x="0" y="63696"/>
                  </a:lnTo>
                  <a:lnTo>
                    <a:pt x="3312" y="40055"/>
                  </a:lnTo>
                  <a:lnTo>
                    <a:pt x="15538" y="19551"/>
                  </a:lnTo>
                  <a:lnTo>
                    <a:pt x="34036" y="5806"/>
                  </a:lnTo>
                  <a:lnTo>
                    <a:pt x="56340" y="0"/>
                  </a:lnTo>
                  <a:lnTo>
                    <a:pt x="79982" y="331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523254" y="6235961"/>
              <a:ext cx="67945" cy="67945"/>
            </a:xfrm>
            <a:custGeom>
              <a:avLst/>
              <a:gdLst/>
              <a:ahLst/>
              <a:cxnLst/>
              <a:rect l="l" t="t" r="r" b="b"/>
              <a:pathLst>
                <a:path w="67945" h="67945">
                  <a:moveTo>
                    <a:pt x="31693" y="0"/>
                  </a:moveTo>
                  <a:lnTo>
                    <a:pt x="19146" y="3264"/>
                  </a:lnTo>
                  <a:lnTo>
                    <a:pt x="8739" y="10994"/>
                  </a:lnTo>
                  <a:lnTo>
                    <a:pt x="1862" y="22526"/>
                  </a:lnTo>
                  <a:lnTo>
                    <a:pt x="0" y="35830"/>
                  </a:lnTo>
                  <a:lnTo>
                    <a:pt x="3266" y="48376"/>
                  </a:lnTo>
                  <a:lnTo>
                    <a:pt x="10999" y="58780"/>
                  </a:lnTo>
                  <a:lnTo>
                    <a:pt x="22538" y="65655"/>
                  </a:lnTo>
                  <a:lnTo>
                    <a:pt x="35835" y="67518"/>
                  </a:lnTo>
                  <a:lnTo>
                    <a:pt x="48378" y="64253"/>
                  </a:lnTo>
                  <a:lnTo>
                    <a:pt x="58780" y="56523"/>
                  </a:lnTo>
                  <a:lnTo>
                    <a:pt x="65655" y="44992"/>
                  </a:lnTo>
                  <a:lnTo>
                    <a:pt x="67523" y="31693"/>
                  </a:lnTo>
                  <a:lnTo>
                    <a:pt x="64258" y="19146"/>
                  </a:lnTo>
                  <a:lnTo>
                    <a:pt x="56525" y="8739"/>
                  </a:lnTo>
                  <a:lnTo>
                    <a:pt x="44992" y="1863"/>
                  </a:lnTo>
                  <a:lnTo>
                    <a:pt x="31693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523254" y="6235961"/>
              <a:ext cx="67945" cy="67945"/>
            </a:xfrm>
            <a:custGeom>
              <a:avLst/>
              <a:gdLst/>
              <a:ahLst/>
              <a:cxnLst/>
              <a:rect l="l" t="t" r="r" b="b"/>
              <a:pathLst>
                <a:path w="67945" h="67945">
                  <a:moveTo>
                    <a:pt x="44992" y="1863"/>
                  </a:moveTo>
                  <a:lnTo>
                    <a:pt x="56525" y="8739"/>
                  </a:lnTo>
                  <a:lnTo>
                    <a:pt x="64258" y="19146"/>
                  </a:lnTo>
                  <a:lnTo>
                    <a:pt x="67523" y="31693"/>
                  </a:lnTo>
                  <a:lnTo>
                    <a:pt x="65655" y="44992"/>
                  </a:lnTo>
                  <a:lnTo>
                    <a:pt x="58780" y="56523"/>
                  </a:lnTo>
                  <a:lnTo>
                    <a:pt x="48378" y="64253"/>
                  </a:lnTo>
                  <a:lnTo>
                    <a:pt x="35835" y="67518"/>
                  </a:lnTo>
                  <a:lnTo>
                    <a:pt x="22538" y="65655"/>
                  </a:lnTo>
                  <a:lnTo>
                    <a:pt x="10999" y="58780"/>
                  </a:lnTo>
                  <a:lnTo>
                    <a:pt x="3266" y="48376"/>
                  </a:lnTo>
                  <a:lnTo>
                    <a:pt x="0" y="35830"/>
                  </a:lnTo>
                  <a:lnTo>
                    <a:pt x="1862" y="22526"/>
                  </a:lnTo>
                  <a:lnTo>
                    <a:pt x="8739" y="10994"/>
                  </a:lnTo>
                  <a:lnTo>
                    <a:pt x="19146" y="3264"/>
                  </a:lnTo>
                  <a:lnTo>
                    <a:pt x="31693" y="0"/>
                  </a:lnTo>
                  <a:lnTo>
                    <a:pt x="44992" y="186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593702" y="6079410"/>
              <a:ext cx="135255" cy="140970"/>
            </a:xfrm>
            <a:custGeom>
              <a:avLst/>
              <a:gdLst/>
              <a:ahLst/>
              <a:cxnLst/>
              <a:rect l="l" t="t" r="r" b="b"/>
              <a:pathLst>
                <a:path w="135254" h="140970">
                  <a:moveTo>
                    <a:pt x="95173" y="57073"/>
                  </a:moveTo>
                  <a:lnTo>
                    <a:pt x="86423" y="46494"/>
                  </a:lnTo>
                  <a:lnTo>
                    <a:pt x="0" y="130149"/>
                  </a:lnTo>
                  <a:lnTo>
                    <a:pt x="10464" y="140627"/>
                  </a:lnTo>
                  <a:lnTo>
                    <a:pt x="95173" y="57073"/>
                  </a:lnTo>
                  <a:close/>
                </a:path>
                <a:path w="135254" h="140970">
                  <a:moveTo>
                    <a:pt x="134645" y="6362"/>
                  </a:moveTo>
                  <a:lnTo>
                    <a:pt x="128282" y="0"/>
                  </a:lnTo>
                  <a:lnTo>
                    <a:pt x="120434" y="0"/>
                  </a:lnTo>
                  <a:lnTo>
                    <a:pt x="112585" y="0"/>
                  </a:lnTo>
                  <a:lnTo>
                    <a:pt x="106222" y="6362"/>
                  </a:lnTo>
                  <a:lnTo>
                    <a:pt x="106222" y="22059"/>
                  </a:lnTo>
                  <a:lnTo>
                    <a:pt x="112585" y="28422"/>
                  </a:lnTo>
                  <a:lnTo>
                    <a:pt x="128282" y="28422"/>
                  </a:lnTo>
                  <a:lnTo>
                    <a:pt x="134645" y="22059"/>
                  </a:lnTo>
                  <a:lnTo>
                    <a:pt x="134645" y="636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175711" y="6075153"/>
              <a:ext cx="67310" cy="411480"/>
            </a:xfrm>
            <a:custGeom>
              <a:avLst/>
              <a:gdLst/>
              <a:ahLst/>
              <a:cxnLst/>
              <a:rect l="l" t="t" r="r" b="b"/>
              <a:pathLst>
                <a:path w="67310" h="411479">
                  <a:moveTo>
                    <a:pt x="48044" y="0"/>
                  </a:moveTo>
                  <a:lnTo>
                    <a:pt x="18999" y="0"/>
                  </a:lnTo>
                  <a:lnTo>
                    <a:pt x="11621" y="2698"/>
                  </a:lnTo>
                  <a:lnTo>
                    <a:pt x="5580" y="10047"/>
                  </a:lnTo>
                  <a:lnTo>
                    <a:pt x="1498" y="20922"/>
                  </a:lnTo>
                  <a:lnTo>
                    <a:pt x="0" y="34201"/>
                  </a:lnTo>
                  <a:lnTo>
                    <a:pt x="0" y="376961"/>
                  </a:lnTo>
                  <a:lnTo>
                    <a:pt x="1498" y="390232"/>
                  </a:lnTo>
                  <a:lnTo>
                    <a:pt x="5580" y="401104"/>
                  </a:lnTo>
                  <a:lnTo>
                    <a:pt x="11621" y="408451"/>
                  </a:lnTo>
                  <a:lnTo>
                    <a:pt x="18999" y="411149"/>
                  </a:lnTo>
                  <a:lnTo>
                    <a:pt x="48044" y="411149"/>
                  </a:lnTo>
                  <a:lnTo>
                    <a:pt x="55422" y="408451"/>
                  </a:lnTo>
                  <a:lnTo>
                    <a:pt x="61463" y="401104"/>
                  </a:lnTo>
                  <a:lnTo>
                    <a:pt x="65544" y="390232"/>
                  </a:lnTo>
                  <a:lnTo>
                    <a:pt x="67043" y="376961"/>
                  </a:lnTo>
                  <a:lnTo>
                    <a:pt x="67043" y="34201"/>
                  </a:lnTo>
                  <a:lnTo>
                    <a:pt x="65544" y="20922"/>
                  </a:lnTo>
                  <a:lnTo>
                    <a:pt x="61463" y="10047"/>
                  </a:lnTo>
                  <a:lnTo>
                    <a:pt x="55422" y="2698"/>
                  </a:lnTo>
                  <a:lnTo>
                    <a:pt x="48044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175711" y="6075153"/>
              <a:ext cx="67310" cy="411480"/>
            </a:xfrm>
            <a:custGeom>
              <a:avLst/>
              <a:gdLst/>
              <a:ahLst/>
              <a:cxnLst/>
              <a:rect l="l" t="t" r="r" b="b"/>
              <a:pathLst>
                <a:path w="67310" h="411479">
                  <a:moveTo>
                    <a:pt x="48044" y="411149"/>
                  </a:moveTo>
                  <a:lnTo>
                    <a:pt x="18999" y="411149"/>
                  </a:lnTo>
                  <a:lnTo>
                    <a:pt x="11621" y="408451"/>
                  </a:lnTo>
                  <a:lnTo>
                    <a:pt x="5580" y="401104"/>
                  </a:lnTo>
                  <a:lnTo>
                    <a:pt x="1498" y="390232"/>
                  </a:lnTo>
                  <a:lnTo>
                    <a:pt x="0" y="376961"/>
                  </a:lnTo>
                  <a:lnTo>
                    <a:pt x="0" y="34201"/>
                  </a:lnTo>
                  <a:lnTo>
                    <a:pt x="1498" y="20922"/>
                  </a:lnTo>
                  <a:lnTo>
                    <a:pt x="5580" y="10047"/>
                  </a:lnTo>
                  <a:lnTo>
                    <a:pt x="11621" y="2698"/>
                  </a:lnTo>
                  <a:lnTo>
                    <a:pt x="18999" y="0"/>
                  </a:lnTo>
                  <a:lnTo>
                    <a:pt x="48044" y="0"/>
                  </a:lnTo>
                  <a:lnTo>
                    <a:pt x="55422" y="2698"/>
                  </a:lnTo>
                  <a:lnTo>
                    <a:pt x="61463" y="10047"/>
                  </a:lnTo>
                  <a:lnTo>
                    <a:pt x="65544" y="20922"/>
                  </a:lnTo>
                  <a:lnTo>
                    <a:pt x="67043" y="34201"/>
                  </a:lnTo>
                  <a:lnTo>
                    <a:pt x="67043" y="376961"/>
                  </a:lnTo>
                  <a:lnTo>
                    <a:pt x="65544" y="390232"/>
                  </a:lnTo>
                  <a:lnTo>
                    <a:pt x="61463" y="401104"/>
                  </a:lnTo>
                  <a:lnTo>
                    <a:pt x="55422" y="408451"/>
                  </a:lnTo>
                  <a:lnTo>
                    <a:pt x="48044" y="41114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42749" y="6393469"/>
              <a:ext cx="123825" cy="59690"/>
            </a:xfrm>
            <a:custGeom>
              <a:avLst/>
              <a:gdLst/>
              <a:ahLst/>
              <a:cxnLst/>
              <a:rect l="l" t="t" r="r" b="b"/>
              <a:pathLst>
                <a:path w="123825" h="59689">
                  <a:moveTo>
                    <a:pt x="58096" y="0"/>
                  </a:moveTo>
                  <a:lnTo>
                    <a:pt x="29049" y="2166"/>
                  </a:lnTo>
                  <a:lnTo>
                    <a:pt x="0" y="7924"/>
                  </a:lnTo>
                  <a:lnTo>
                    <a:pt x="0" y="52616"/>
                  </a:lnTo>
                  <a:lnTo>
                    <a:pt x="29049" y="57391"/>
                  </a:lnTo>
                  <a:lnTo>
                    <a:pt x="58096" y="59407"/>
                  </a:lnTo>
                  <a:lnTo>
                    <a:pt x="87143" y="58027"/>
                  </a:lnTo>
                  <a:lnTo>
                    <a:pt x="116192" y="52616"/>
                  </a:lnTo>
                  <a:lnTo>
                    <a:pt x="121707" y="41014"/>
                  </a:lnTo>
                  <a:lnTo>
                    <a:pt x="123545" y="29698"/>
                  </a:lnTo>
                  <a:lnTo>
                    <a:pt x="121707" y="18669"/>
                  </a:lnTo>
                  <a:lnTo>
                    <a:pt x="116192" y="7924"/>
                  </a:lnTo>
                  <a:lnTo>
                    <a:pt x="87143" y="1795"/>
                  </a:lnTo>
                  <a:lnTo>
                    <a:pt x="58096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242749" y="6393469"/>
              <a:ext cx="123825" cy="59690"/>
            </a:xfrm>
            <a:custGeom>
              <a:avLst/>
              <a:gdLst/>
              <a:ahLst/>
              <a:cxnLst/>
              <a:rect l="l" t="t" r="r" b="b"/>
              <a:pathLst>
                <a:path w="123825" h="59689">
                  <a:moveTo>
                    <a:pt x="0" y="7924"/>
                  </a:moveTo>
                  <a:lnTo>
                    <a:pt x="29049" y="2166"/>
                  </a:lnTo>
                  <a:lnTo>
                    <a:pt x="58096" y="0"/>
                  </a:lnTo>
                  <a:lnTo>
                    <a:pt x="87143" y="1795"/>
                  </a:lnTo>
                  <a:lnTo>
                    <a:pt x="116192" y="7924"/>
                  </a:lnTo>
                  <a:lnTo>
                    <a:pt x="121707" y="18669"/>
                  </a:lnTo>
                  <a:lnTo>
                    <a:pt x="123545" y="29698"/>
                  </a:lnTo>
                  <a:lnTo>
                    <a:pt x="121707" y="41014"/>
                  </a:lnTo>
                  <a:lnTo>
                    <a:pt x="116192" y="52616"/>
                  </a:lnTo>
                  <a:lnTo>
                    <a:pt x="87143" y="58027"/>
                  </a:lnTo>
                  <a:lnTo>
                    <a:pt x="58096" y="59407"/>
                  </a:lnTo>
                  <a:lnTo>
                    <a:pt x="29049" y="57391"/>
                  </a:lnTo>
                  <a:lnTo>
                    <a:pt x="0" y="52616"/>
                  </a:lnTo>
                  <a:lnTo>
                    <a:pt x="0" y="41443"/>
                  </a:lnTo>
                  <a:lnTo>
                    <a:pt x="0" y="30270"/>
                  </a:lnTo>
                  <a:lnTo>
                    <a:pt x="0" y="19097"/>
                  </a:lnTo>
                  <a:lnTo>
                    <a:pt x="0" y="792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251693" y="6423832"/>
              <a:ext cx="106045" cy="25400"/>
            </a:xfrm>
            <a:custGeom>
              <a:avLst/>
              <a:gdLst/>
              <a:ahLst/>
              <a:cxnLst/>
              <a:rect l="l" t="t" r="r" b="b"/>
              <a:pathLst>
                <a:path w="106045" h="25400">
                  <a:moveTo>
                    <a:pt x="97893" y="0"/>
                  </a:moveTo>
                  <a:lnTo>
                    <a:pt x="7393" y="1130"/>
                  </a:lnTo>
                  <a:lnTo>
                    <a:pt x="4575" y="2693"/>
                  </a:lnTo>
                  <a:lnTo>
                    <a:pt x="113" y="6853"/>
                  </a:lnTo>
                  <a:lnTo>
                    <a:pt x="0" y="12815"/>
                  </a:lnTo>
                  <a:lnTo>
                    <a:pt x="10225" y="19786"/>
                  </a:lnTo>
                  <a:lnTo>
                    <a:pt x="31410" y="24476"/>
                  </a:lnTo>
                  <a:lnTo>
                    <a:pt x="56679" y="25026"/>
                  </a:lnTo>
                  <a:lnTo>
                    <a:pt x="80781" y="22817"/>
                  </a:lnTo>
                  <a:lnTo>
                    <a:pt x="98465" y="19227"/>
                  </a:lnTo>
                  <a:lnTo>
                    <a:pt x="105534" y="14074"/>
                  </a:lnTo>
                  <a:lnTo>
                    <a:pt x="104542" y="7704"/>
                  </a:lnTo>
                  <a:lnTo>
                    <a:pt x="100369" y="2288"/>
                  </a:lnTo>
                  <a:lnTo>
                    <a:pt x="978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113951" y="6248049"/>
              <a:ext cx="62230" cy="65405"/>
            </a:xfrm>
            <a:custGeom>
              <a:avLst/>
              <a:gdLst/>
              <a:ahLst/>
              <a:cxnLst/>
              <a:rect l="l" t="t" r="r" b="b"/>
              <a:pathLst>
                <a:path w="62229" h="65404">
                  <a:moveTo>
                    <a:pt x="62090" y="0"/>
                  </a:moveTo>
                  <a:lnTo>
                    <a:pt x="0" y="0"/>
                  </a:lnTo>
                  <a:lnTo>
                    <a:pt x="0" y="65354"/>
                  </a:lnTo>
                  <a:lnTo>
                    <a:pt x="62090" y="65354"/>
                  </a:lnTo>
                  <a:lnTo>
                    <a:pt x="6209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118852" y="6283997"/>
              <a:ext cx="52705" cy="26670"/>
            </a:xfrm>
            <a:custGeom>
              <a:avLst/>
              <a:gdLst/>
              <a:ahLst/>
              <a:cxnLst/>
              <a:rect l="l" t="t" r="r" b="b"/>
              <a:pathLst>
                <a:path w="52704" h="26670">
                  <a:moveTo>
                    <a:pt x="52285" y="0"/>
                  </a:moveTo>
                  <a:lnTo>
                    <a:pt x="0" y="0"/>
                  </a:lnTo>
                  <a:lnTo>
                    <a:pt x="0" y="26149"/>
                  </a:lnTo>
                  <a:lnTo>
                    <a:pt x="52285" y="26149"/>
                  </a:lnTo>
                  <a:lnTo>
                    <a:pt x="522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650403" y="5923619"/>
              <a:ext cx="478790" cy="1450975"/>
            </a:xfrm>
            <a:custGeom>
              <a:avLst/>
              <a:gdLst/>
              <a:ahLst/>
              <a:cxnLst/>
              <a:rect l="l" t="t" r="r" b="b"/>
              <a:pathLst>
                <a:path w="478789" h="1450975">
                  <a:moveTo>
                    <a:pt x="0" y="1450352"/>
                  </a:moveTo>
                  <a:lnTo>
                    <a:pt x="478464" y="1450352"/>
                  </a:lnTo>
                  <a:lnTo>
                    <a:pt x="478464" y="0"/>
                  </a:lnTo>
                  <a:lnTo>
                    <a:pt x="0" y="0"/>
                  </a:lnTo>
                  <a:lnTo>
                    <a:pt x="0" y="1450352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112411" y="5923619"/>
              <a:ext cx="1016635" cy="1450975"/>
            </a:xfrm>
            <a:custGeom>
              <a:avLst/>
              <a:gdLst/>
              <a:ahLst/>
              <a:cxnLst/>
              <a:rect l="l" t="t" r="r" b="b"/>
              <a:pathLst>
                <a:path w="1016635" h="1450975">
                  <a:moveTo>
                    <a:pt x="0" y="0"/>
                  </a:moveTo>
                  <a:lnTo>
                    <a:pt x="1016457" y="0"/>
                  </a:lnTo>
                  <a:lnTo>
                    <a:pt x="1016457" y="1450352"/>
                  </a:lnTo>
                  <a:lnTo>
                    <a:pt x="0" y="145035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650403" y="5950645"/>
              <a:ext cx="451484" cy="207645"/>
            </a:xfrm>
            <a:custGeom>
              <a:avLst/>
              <a:gdLst/>
              <a:ahLst/>
              <a:cxnLst/>
              <a:rect l="l" t="t" r="r" b="b"/>
              <a:pathLst>
                <a:path w="451485" h="207645">
                  <a:moveTo>
                    <a:pt x="0" y="207187"/>
                  </a:moveTo>
                  <a:lnTo>
                    <a:pt x="451438" y="207187"/>
                  </a:lnTo>
                  <a:lnTo>
                    <a:pt x="451438" y="0"/>
                  </a:lnTo>
                  <a:lnTo>
                    <a:pt x="0" y="0"/>
                  </a:lnTo>
                  <a:lnTo>
                    <a:pt x="0" y="207187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650403" y="6689333"/>
              <a:ext cx="478790" cy="0"/>
            </a:xfrm>
            <a:custGeom>
              <a:avLst/>
              <a:gdLst/>
              <a:ahLst/>
              <a:cxnLst/>
              <a:rect l="l" t="t" r="r" b="b"/>
              <a:pathLst>
                <a:path w="478789">
                  <a:moveTo>
                    <a:pt x="0" y="0"/>
                  </a:moveTo>
                  <a:lnTo>
                    <a:pt x="478467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128871" y="6815448"/>
              <a:ext cx="3117215" cy="80010"/>
            </a:xfrm>
            <a:custGeom>
              <a:avLst/>
              <a:gdLst/>
              <a:ahLst/>
              <a:cxnLst/>
              <a:rect l="l" t="t" r="r" b="b"/>
              <a:pathLst>
                <a:path w="3117215" h="80009">
                  <a:moveTo>
                    <a:pt x="0" y="0"/>
                  </a:moveTo>
                  <a:lnTo>
                    <a:pt x="3116910" y="0"/>
                  </a:lnTo>
                  <a:lnTo>
                    <a:pt x="3116910" y="79794"/>
                  </a:lnTo>
                  <a:lnTo>
                    <a:pt x="0" y="7979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128871" y="6895238"/>
              <a:ext cx="3117215" cy="239395"/>
            </a:xfrm>
            <a:custGeom>
              <a:avLst/>
              <a:gdLst/>
              <a:ahLst/>
              <a:cxnLst/>
              <a:rect l="l" t="t" r="r" b="b"/>
              <a:pathLst>
                <a:path w="3117215" h="239395">
                  <a:moveTo>
                    <a:pt x="0" y="0"/>
                  </a:moveTo>
                  <a:lnTo>
                    <a:pt x="3116910" y="0"/>
                  </a:lnTo>
                  <a:lnTo>
                    <a:pt x="3116910" y="239369"/>
                  </a:lnTo>
                  <a:lnTo>
                    <a:pt x="0" y="23936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128871" y="7134603"/>
              <a:ext cx="3117215" cy="239395"/>
            </a:xfrm>
            <a:custGeom>
              <a:avLst/>
              <a:gdLst/>
              <a:ahLst/>
              <a:cxnLst/>
              <a:rect l="l" t="t" r="r" b="b"/>
              <a:pathLst>
                <a:path w="3117215" h="239395">
                  <a:moveTo>
                    <a:pt x="3116910" y="0"/>
                  </a:moveTo>
                  <a:lnTo>
                    <a:pt x="0" y="0"/>
                  </a:lnTo>
                  <a:lnTo>
                    <a:pt x="0" y="239369"/>
                  </a:lnTo>
                  <a:lnTo>
                    <a:pt x="932878" y="239369"/>
                  </a:lnTo>
                  <a:lnTo>
                    <a:pt x="981420" y="224615"/>
                  </a:lnTo>
                  <a:lnTo>
                    <a:pt x="1029963" y="211042"/>
                  </a:lnTo>
                  <a:lnTo>
                    <a:pt x="1078505" y="198648"/>
                  </a:lnTo>
                  <a:lnTo>
                    <a:pt x="1127048" y="187435"/>
                  </a:lnTo>
                  <a:lnTo>
                    <a:pt x="1175591" y="177403"/>
                  </a:lnTo>
                  <a:lnTo>
                    <a:pt x="1224134" y="168550"/>
                  </a:lnTo>
                  <a:lnTo>
                    <a:pt x="1272677" y="160878"/>
                  </a:lnTo>
                  <a:lnTo>
                    <a:pt x="1321220" y="154387"/>
                  </a:lnTo>
                  <a:lnTo>
                    <a:pt x="1369763" y="149075"/>
                  </a:lnTo>
                  <a:lnTo>
                    <a:pt x="1418306" y="144944"/>
                  </a:lnTo>
                  <a:lnTo>
                    <a:pt x="1466849" y="141993"/>
                  </a:lnTo>
                  <a:lnTo>
                    <a:pt x="1515393" y="140223"/>
                  </a:lnTo>
                  <a:lnTo>
                    <a:pt x="1563936" y="139633"/>
                  </a:lnTo>
                  <a:lnTo>
                    <a:pt x="1612480" y="140223"/>
                  </a:lnTo>
                  <a:lnTo>
                    <a:pt x="1661023" y="141993"/>
                  </a:lnTo>
                  <a:lnTo>
                    <a:pt x="1709567" y="144944"/>
                  </a:lnTo>
                  <a:lnTo>
                    <a:pt x="1758110" y="149075"/>
                  </a:lnTo>
                  <a:lnTo>
                    <a:pt x="1806654" y="154387"/>
                  </a:lnTo>
                  <a:lnTo>
                    <a:pt x="1855198" y="160878"/>
                  </a:lnTo>
                  <a:lnTo>
                    <a:pt x="1903741" y="168550"/>
                  </a:lnTo>
                  <a:lnTo>
                    <a:pt x="1952285" y="177403"/>
                  </a:lnTo>
                  <a:lnTo>
                    <a:pt x="2000829" y="187435"/>
                  </a:lnTo>
                  <a:lnTo>
                    <a:pt x="2049373" y="198648"/>
                  </a:lnTo>
                  <a:lnTo>
                    <a:pt x="2097916" y="211042"/>
                  </a:lnTo>
                  <a:lnTo>
                    <a:pt x="2146460" y="224615"/>
                  </a:lnTo>
                  <a:lnTo>
                    <a:pt x="2195004" y="239369"/>
                  </a:lnTo>
                  <a:lnTo>
                    <a:pt x="3116910" y="239369"/>
                  </a:lnTo>
                  <a:lnTo>
                    <a:pt x="311691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128871" y="7134603"/>
              <a:ext cx="3117215" cy="239395"/>
            </a:xfrm>
            <a:custGeom>
              <a:avLst/>
              <a:gdLst/>
              <a:ahLst/>
              <a:cxnLst/>
              <a:rect l="l" t="t" r="r" b="b"/>
              <a:pathLst>
                <a:path w="3117215" h="239395">
                  <a:moveTo>
                    <a:pt x="0" y="0"/>
                  </a:moveTo>
                  <a:lnTo>
                    <a:pt x="3116910" y="0"/>
                  </a:lnTo>
                  <a:lnTo>
                    <a:pt x="3116910" y="239369"/>
                  </a:lnTo>
                  <a:lnTo>
                    <a:pt x="3065693" y="239369"/>
                  </a:lnTo>
                  <a:lnTo>
                    <a:pt x="3014476" y="239369"/>
                  </a:lnTo>
                  <a:lnTo>
                    <a:pt x="2195004" y="239369"/>
                  </a:lnTo>
                  <a:lnTo>
                    <a:pt x="2146460" y="224615"/>
                  </a:lnTo>
                  <a:lnTo>
                    <a:pt x="2097916" y="211042"/>
                  </a:lnTo>
                  <a:lnTo>
                    <a:pt x="2049373" y="198648"/>
                  </a:lnTo>
                  <a:lnTo>
                    <a:pt x="2000829" y="187435"/>
                  </a:lnTo>
                  <a:lnTo>
                    <a:pt x="1952285" y="177403"/>
                  </a:lnTo>
                  <a:lnTo>
                    <a:pt x="1903741" y="168550"/>
                  </a:lnTo>
                  <a:lnTo>
                    <a:pt x="1855198" y="160878"/>
                  </a:lnTo>
                  <a:lnTo>
                    <a:pt x="1806654" y="154387"/>
                  </a:lnTo>
                  <a:lnTo>
                    <a:pt x="1758110" y="149075"/>
                  </a:lnTo>
                  <a:lnTo>
                    <a:pt x="1709567" y="144944"/>
                  </a:lnTo>
                  <a:lnTo>
                    <a:pt x="1661023" y="141993"/>
                  </a:lnTo>
                  <a:lnTo>
                    <a:pt x="1612480" y="140223"/>
                  </a:lnTo>
                  <a:lnTo>
                    <a:pt x="1563936" y="139633"/>
                  </a:lnTo>
                  <a:lnTo>
                    <a:pt x="1515393" y="140223"/>
                  </a:lnTo>
                  <a:lnTo>
                    <a:pt x="1466849" y="141993"/>
                  </a:lnTo>
                  <a:lnTo>
                    <a:pt x="1418306" y="144944"/>
                  </a:lnTo>
                  <a:lnTo>
                    <a:pt x="1369763" y="149075"/>
                  </a:lnTo>
                  <a:lnTo>
                    <a:pt x="1321220" y="154387"/>
                  </a:lnTo>
                  <a:lnTo>
                    <a:pt x="1272677" y="160878"/>
                  </a:lnTo>
                  <a:lnTo>
                    <a:pt x="1224134" y="168550"/>
                  </a:lnTo>
                  <a:lnTo>
                    <a:pt x="1175591" y="177403"/>
                  </a:lnTo>
                  <a:lnTo>
                    <a:pt x="1127048" y="187435"/>
                  </a:lnTo>
                  <a:lnTo>
                    <a:pt x="1078505" y="198648"/>
                  </a:lnTo>
                  <a:lnTo>
                    <a:pt x="1029963" y="211042"/>
                  </a:lnTo>
                  <a:lnTo>
                    <a:pt x="981420" y="224615"/>
                  </a:lnTo>
                  <a:lnTo>
                    <a:pt x="932878" y="239369"/>
                  </a:lnTo>
                  <a:lnTo>
                    <a:pt x="0" y="23936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299895" y="6193872"/>
              <a:ext cx="928369" cy="621665"/>
            </a:xfrm>
            <a:custGeom>
              <a:avLst/>
              <a:gdLst/>
              <a:ahLst/>
              <a:cxnLst/>
              <a:rect l="l" t="t" r="r" b="b"/>
              <a:pathLst>
                <a:path w="928370" h="621665">
                  <a:moveTo>
                    <a:pt x="781024" y="0"/>
                  </a:moveTo>
                  <a:lnTo>
                    <a:pt x="0" y="0"/>
                  </a:lnTo>
                  <a:lnTo>
                    <a:pt x="0" y="189179"/>
                  </a:lnTo>
                  <a:lnTo>
                    <a:pt x="97891" y="189242"/>
                  </a:lnTo>
                  <a:lnTo>
                    <a:pt x="133516" y="215330"/>
                  </a:lnTo>
                  <a:lnTo>
                    <a:pt x="160506" y="245378"/>
                  </a:lnTo>
                  <a:lnTo>
                    <a:pt x="178859" y="279385"/>
                  </a:lnTo>
                  <a:lnTo>
                    <a:pt x="188575" y="317352"/>
                  </a:lnTo>
                  <a:lnTo>
                    <a:pt x="189655" y="359278"/>
                  </a:lnTo>
                  <a:lnTo>
                    <a:pt x="182098" y="405164"/>
                  </a:lnTo>
                  <a:lnTo>
                    <a:pt x="165903" y="455009"/>
                  </a:lnTo>
                  <a:lnTo>
                    <a:pt x="141071" y="508812"/>
                  </a:lnTo>
                  <a:lnTo>
                    <a:pt x="141071" y="621576"/>
                  </a:lnTo>
                  <a:lnTo>
                    <a:pt x="927862" y="621576"/>
                  </a:lnTo>
                  <a:lnTo>
                    <a:pt x="927862" y="520331"/>
                  </a:lnTo>
                  <a:lnTo>
                    <a:pt x="895098" y="492512"/>
                  </a:lnTo>
                  <a:lnTo>
                    <a:pt x="866047" y="461291"/>
                  </a:lnTo>
                  <a:lnTo>
                    <a:pt x="840911" y="426481"/>
                  </a:lnTo>
                  <a:lnTo>
                    <a:pt x="819891" y="387897"/>
                  </a:lnTo>
                  <a:lnTo>
                    <a:pt x="803190" y="345354"/>
                  </a:lnTo>
                  <a:lnTo>
                    <a:pt x="791010" y="298666"/>
                  </a:lnTo>
                  <a:lnTo>
                    <a:pt x="783554" y="247647"/>
                  </a:lnTo>
                  <a:lnTo>
                    <a:pt x="781024" y="192112"/>
                  </a:lnTo>
                  <a:lnTo>
                    <a:pt x="781024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299895" y="6193872"/>
              <a:ext cx="928369" cy="621665"/>
            </a:xfrm>
            <a:custGeom>
              <a:avLst/>
              <a:gdLst/>
              <a:ahLst/>
              <a:cxnLst/>
              <a:rect l="l" t="t" r="r" b="b"/>
              <a:pathLst>
                <a:path w="928370" h="621665">
                  <a:moveTo>
                    <a:pt x="0" y="0"/>
                  </a:moveTo>
                  <a:lnTo>
                    <a:pt x="781024" y="0"/>
                  </a:lnTo>
                  <a:lnTo>
                    <a:pt x="781024" y="48027"/>
                  </a:lnTo>
                  <a:lnTo>
                    <a:pt x="781024" y="96056"/>
                  </a:lnTo>
                  <a:lnTo>
                    <a:pt x="781024" y="144085"/>
                  </a:lnTo>
                  <a:lnTo>
                    <a:pt x="781024" y="192112"/>
                  </a:lnTo>
                  <a:lnTo>
                    <a:pt x="783554" y="247647"/>
                  </a:lnTo>
                  <a:lnTo>
                    <a:pt x="791010" y="298666"/>
                  </a:lnTo>
                  <a:lnTo>
                    <a:pt x="803190" y="345354"/>
                  </a:lnTo>
                  <a:lnTo>
                    <a:pt x="819891" y="387897"/>
                  </a:lnTo>
                  <a:lnTo>
                    <a:pt x="840911" y="426481"/>
                  </a:lnTo>
                  <a:lnTo>
                    <a:pt x="866047" y="461291"/>
                  </a:lnTo>
                  <a:lnTo>
                    <a:pt x="895098" y="492512"/>
                  </a:lnTo>
                  <a:lnTo>
                    <a:pt x="927862" y="520331"/>
                  </a:lnTo>
                  <a:lnTo>
                    <a:pt x="927862" y="621576"/>
                  </a:lnTo>
                  <a:lnTo>
                    <a:pt x="141071" y="621576"/>
                  </a:lnTo>
                  <a:lnTo>
                    <a:pt x="141071" y="593384"/>
                  </a:lnTo>
                  <a:lnTo>
                    <a:pt x="141071" y="565194"/>
                  </a:lnTo>
                  <a:lnTo>
                    <a:pt x="141071" y="537004"/>
                  </a:lnTo>
                  <a:lnTo>
                    <a:pt x="141071" y="508812"/>
                  </a:lnTo>
                  <a:lnTo>
                    <a:pt x="165903" y="455009"/>
                  </a:lnTo>
                  <a:lnTo>
                    <a:pt x="182098" y="405164"/>
                  </a:lnTo>
                  <a:lnTo>
                    <a:pt x="189655" y="359278"/>
                  </a:lnTo>
                  <a:lnTo>
                    <a:pt x="188575" y="317352"/>
                  </a:lnTo>
                  <a:lnTo>
                    <a:pt x="178859" y="279385"/>
                  </a:lnTo>
                  <a:lnTo>
                    <a:pt x="160506" y="245378"/>
                  </a:lnTo>
                  <a:lnTo>
                    <a:pt x="133516" y="215330"/>
                  </a:lnTo>
                  <a:lnTo>
                    <a:pt x="97891" y="189242"/>
                  </a:lnTo>
                  <a:lnTo>
                    <a:pt x="0" y="18917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460159" y="6385990"/>
              <a:ext cx="711200" cy="308610"/>
            </a:xfrm>
            <a:custGeom>
              <a:avLst/>
              <a:gdLst/>
              <a:ahLst/>
              <a:cxnLst/>
              <a:rect l="l" t="t" r="r" b="b"/>
              <a:pathLst>
                <a:path w="711200" h="308609">
                  <a:moveTo>
                    <a:pt x="587362" y="0"/>
                  </a:moveTo>
                  <a:lnTo>
                    <a:pt x="0" y="0"/>
                  </a:lnTo>
                  <a:lnTo>
                    <a:pt x="35063" y="22704"/>
                  </a:lnTo>
                  <a:lnTo>
                    <a:pt x="58491" y="51671"/>
                  </a:lnTo>
                  <a:lnTo>
                    <a:pt x="70991" y="87403"/>
                  </a:lnTo>
                  <a:lnTo>
                    <a:pt x="73267" y="130405"/>
                  </a:lnTo>
                  <a:lnTo>
                    <a:pt x="66024" y="181180"/>
                  </a:lnTo>
                  <a:lnTo>
                    <a:pt x="49969" y="240231"/>
                  </a:lnTo>
                  <a:lnTo>
                    <a:pt x="25806" y="308063"/>
                  </a:lnTo>
                  <a:lnTo>
                    <a:pt x="711136" y="308063"/>
                  </a:lnTo>
                  <a:lnTo>
                    <a:pt x="670134" y="281657"/>
                  </a:lnTo>
                  <a:lnTo>
                    <a:pt x="637410" y="250808"/>
                  </a:lnTo>
                  <a:lnTo>
                    <a:pt x="612660" y="214663"/>
                  </a:lnTo>
                  <a:lnTo>
                    <a:pt x="595583" y="172365"/>
                  </a:lnTo>
                  <a:lnTo>
                    <a:pt x="585875" y="123059"/>
                  </a:lnTo>
                  <a:lnTo>
                    <a:pt x="583236" y="65889"/>
                  </a:lnTo>
                  <a:lnTo>
                    <a:pt x="587362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301810" y="6383109"/>
              <a:ext cx="780415" cy="0"/>
            </a:xfrm>
            <a:custGeom>
              <a:avLst/>
              <a:gdLst/>
              <a:ahLst/>
              <a:cxnLst/>
              <a:rect l="l" t="t" r="r" b="b"/>
              <a:pathLst>
                <a:path w="780414">
                  <a:moveTo>
                    <a:pt x="0" y="0"/>
                  </a:moveTo>
                  <a:lnTo>
                    <a:pt x="780237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440006" y="6705568"/>
              <a:ext cx="783590" cy="0"/>
            </a:xfrm>
            <a:custGeom>
              <a:avLst/>
              <a:gdLst/>
              <a:ahLst/>
              <a:cxnLst/>
              <a:rect l="l" t="t" r="r" b="b"/>
              <a:pathLst>
                <a:path w="783589">
                  <a:moveTo>
                    <a:pt x="0" y="0"/>
                  </a:moveTo>
                  <a:lnTo>
                    <a:pt x="783132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849244" y="6307057"/>
              <a:ext cx="438150" cy="68580"/>
            </a:xfrm>
            <a:custGeom>
              <a:avLst/>
              <a:gdLst/>
              <a:ahLst/>
              <a:cxnLst/>
              <a:rect l="l" t="t" r="r" b="b"/>
              <a:pathLst>
                <a:path w="438150" h="68579">
                  <a:moveTo>
                    <a:pt x="437578" y="0"/>
                  </a:moveTo>
                  <a:lnTo>
                    <a:pt x="82041" y="0"/>
                  </a:lnTo>
                  <a:lnTo>
                    <a:pt x="61531" y="22796"/>
                  </a:lnTo>
                  <a:lnTo>
                    <a:pt x="0" y="0"/>
                  </a:lnTo>
                  <a:lnTo>
                    <a:pt x="0" y="68376"/>
                  </a:lnTo>
                  <a:lnTo>
                    <a:pt x="437578" y="68376"/>
                  </a:lnTo>
                  <a:lnTo>
                    <a:pt x="437578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3849244" y="6307057"/>
              <a:ext cx="438150" cy="68580"/>
            </a:xfrm>
            <a:custGeom>
              <a:avLst/>
              <a:gdLst/>
              <a:ahLst/>
              <a:cxnLst/>
              <a:rect l="l" t="t" r="r" b="b"/>
              <a:pathLst>
                <a:path w="438150" h="68579">
                  <a:moveTo>
                    <a:pt x="437578" y="68376"/>
                  </a:moveTo>
                  <a:lnTo>
                    <a:pt x="437578" y="0"/>
                  </a:lnTo>
                  <a:lnTo>
                    <a:pt x="82041" y="0"/>
                  </a:lnTo>
                  <a:lnTo>
                    <a:pt x="61531" y="22796"/>
                  </a:lnTo>
                  <a:lnTo>
                    <a:pt x="0" y="0"/>
                  </a:lnTo>
                  <a:lnTo>
                    <a:pt x="0" y="68376"/>
                  </a:lnTo>
                  <a:lnTo>
                    <a:pt x="437578" y="6837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" name="object 7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25793" y="6911899"/>
              <a:ext cx="3051806" cy="58089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3127183" y="7012900"/>
              <a:ext cx="3021330" cy="55880"/>
            </a:xfrm>
            <a:custGeom>
              <a:avLst/>
              <a:gdLst/>
              <a:ahLst/>
              <a:cxnLst/>
              <a:rect l="l" t="t" r="r" b="b"/>
              <a:pathLst>
                <a:path w="3021329" h="55879">
                  <a:moveTo>
                    <a:pt x="0" y="55346"/>
                  </a:moveTo>
                  <a:lnTo>
                    <a:pt x="3021336" y="55346"/>
                  </a:lnTo>
                  <a:lnTo>
                    <a:pt x="3021336" y="0"/>
                  </a:lnTo>
                  <a:lnTo>
                    <a:pt x="0" y="0"/>
                  </a:lnTo>
                  <a:lnTo>
                    <a:pt x="0" y="55346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127183" y="7012900"/>
              <a:ext cx="3122295" cy="55880"/>
            </a:xfrm>
            <a:custGeom>
              <a:avLst/>
              <a:gdLst/>
              <a:ahLst/>
              <a:cxnLst/>
              <a:rect l="l" t="t" r="r" b="b"/>
              <a:pathLst>
                <a:path w="3122295" h="55879">
                  <a:moveTo>
                    <a:pt x="0" y="0"/>
                  </a:moveTo>
                  <a:lnTo>
                    <a:pt x="3121774" y="0"/>
                  </a:lnTo>
                  <a:lnTo>
                    <a:pt x="3121774" y="55346"/>
                  </a:lnTo>
                  <a:lnTo>
                    <a:pt x="0" y="5534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5308433" y="6202580"/>
              <a:ext cx="764540" cy="59055"/>
            </a:xfrm>
            <a:custGeom>
              <a:avLst/>
              <a:gdLst/>
              <a:ahLst/>
              <a:cxnLst/>
              <a:rect l="l" t="t" r="r" b="b"/>
              <a:pathLst>
                <a:path w="764539" h="59054">
                  <a:moveTo>
                    <a:pt x="764387" y="0"/>
                  </a:moveTo>
                  <a:lnTo>
                    <a:pt x="0" y="0"/>
                  </a:lnTo>
                  <a:lnTo>
                    <a:pt x="0" y="58801"/>
                  </a:lnTo>
                  <a:lnTo>
                    <a:pt x="764387" y="58801"/>
                  </a:lnTo>
                  <a:lnTo>
                    <a:pt x="764387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018390" y="4852346"/>
              <a:ext cx="1632585" cy="2531110"/>
            </a:xfrm>
            <a:custGeom>
              <a:avLst/>
              <a:gdLst/>
              <a:ahLst/>
              <a:cxnLst/>
              <a:rect l="l" t="t" r="r" b="b"/>
              <a:pathLst>
                <a:path w="1632585" h="2531109">
                  <a:moveTo>
                    <a:pt x="1632013" y="0"/>
                  </a:moveTo>
                  <a:lnTo>
                    <a:pt x="0" y="0"/>
                  </a:lnTo>
                  <a:lnTo>
                    <a:pt x="0" y="2530817"/>
                  </a:lnTo>
                  <a:lnTo>
                    <a:pt x="1632013" y="2530817"/>
                  </a:lnTo>
                  <a:lnTo>
                    <a:pt x="1632013" y="0"/>
                  </a:lnTo>
                  <a:close/>
                </a:path>
              </a:pathLst>
            </a:custGeom>
            <a:solidFill>
              <a:srgbClr val="5D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018390" y="4852346"/>
              <a:ext cx="1632585" cy="2531110"/>
            </a:xfrm>
            <a:custGeom>
              <a:avLst/>
              <a:gdLst/>
              <a:ahLst/>
              <a:cxnLst/>
              <a:rect l="l" t="t" r="r" b="b"/>
              <a:pathLst>
                <a:path w="1632585" h="2531109">
                  <a:moveTo>
                    <a:pt x="0" y="0"/>
                  </a:moveTo>
                  <a:lnTo>
                    <a:pt x="1632013" y="0"/>
                  </a:lnTo>
                  <a:lnTo>
                    <a:pt x="1632013" y="2530817"/>
                  </a:lnTo>
                  <a:lnTo>
                    <a:pt x="0" y="2530817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080665" y="4979962"/>
              <a:ext cx="1513840" cy="2341880"/>
            </a:xfrm>
            <a:custGeom>
              <a:avLst/>
              <a:gdLst/>
              <a:ahLst/>
              <a:cxnLst/>
              <a:rect l="l" t="t" r="r" b="b"/>
              <a:pathLst>
                <a:path w="1513839" h="2341879">
                  <a:moveTo>
                    <a:pt x="1513751" y="0"/>
                  </a:moveTo>
                  <a:lnTo>
                    <a:pt x="0" y="0"/>
                  </a:lnTo>
                  <a:lnTo>
                    <a:pt x="0" y="2341600"/>
                  </a:lnTo>
                  <a:lnTo>
                    <a:pt x="1513751" y="2341600"/>
                  </a:lnTo>
                  <a:lnTo>
                    <a:pt x="1513751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080665" y="4979962"/>
              <a:ext cx="1513840" cy="2341880"/>
            </a:xfrm>
            <a:custGeom>
              <a:avLst/>
              <a:gdLst/>
              <a:ahLst/>
              <a:cxnLst/>
              <a:rect l="l" t="t" r="r" b="b"/>
              <a:pathLst>
                <a:path w="1513839" h="2341879">
                  <a:moveTo>
                    <a:pt x="0" y="0"/>
                  </a:moveTo>
                  <a:lnTo>
                    <a:pt x="1513751" y="0"/>
                  </a:lnTo>
                  <a:lnTo>
                    <a:pt x="1513751" y="2341600"/>
                  </a:lnTo>
                  <a:lnTo>
                    <a:pt x="0" y="2341600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8" name="object 7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41020" y="6235855"/>
              <a:ext cx="1395944" cy="1072102"/>
            </a:xfrm>
            <a:prstGeom prst="rect">
              <a:avLst/>
            </a:prstGeom>
          </p:spPr>
        </p:pic>
        <p:sp>
          <p:nvSpPr>
            <p:cNvPr id="79" name="object 79"/>
            <p:cNvSpPr/>
            <p:nvPr/>
          </p:nvSpPr>
          <p:spPr>
            <a:xfrm>
              <a:off x="6148519" y="6814698"/>
              <a:ext cx="101600" cy="558800"/>
            </a:xfrm>
            <a:custGeom>
              <a:avLst/>
              <a:gdLst/>
              <a:ahLst/>
              <a:cxnLst/>
              <a:rect l="l" t="t" r="r" b="b"/>
              <a:pathLst>
                <a:path w="101600" h="558800">
                  <a:moveTo>
                    <a:pt x="101600" y="0"/>
                  </a:moveTo>
                  <a:lnTo>
                    <a:pt x="0" y="0"/>
                  </a:lnTo>
                  <a:lnTo>
                    <a:pt x="0" y="558800"/>
                  </a:lnTo>
                  <a:lnTo>
                    <a:pt x="101600" y="558800"/>
                  </a:lnTo>
                  <a:lnTo>
                    <a:pt x="10160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6148519" y="6814698"/>
              <a:ext cx="101600" cy="558800"/>
            </a:xfrm>
            <a:custGeom>
              <a:avLst/>
              <a:gdLst/>
              <a:ahLst/>
              <a:cxnLst/>
              <a:rect l="l" t="t" r="r" b="b"/>
              <a:pathLst>
                <a:path w="101600" h="558800">
                  <a:moveTo>
                    <a:pt x="0" y="0"/>
                  </a:moveTo>
                  <a:lnTo>
                    <a:pt x="101600" y="0"/>
                  </a:lnTo>
                  <a:lnTo>
                    <a:pt x="101600" y="558800"/>
                  </a:lnTo>
                  <a:lnTo>
                    <a:pt x="0" y="55880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655168" y="4844119"/>
              <a:ext cx="3841115" cy="2538730"/>
            </a:xfrm>
            <a:custGeom>
              <a:avLst/>
              <a:gdLst/>
              <a:ahLst/>
              <a:cxnLst/>
              <a:rect l="l" t="t" r="r" b="b"/>
              <a:pathLst>
                <a:path w="3841115" h="2538729">
                  <a:moveTo>
                    <a:pt x="3840492" y="0"/>
                  </a:moveTo>
                  <a:lnTo>
                    <a:pt x="0" y="0"/>
                  </a:lnTo>
                  <a:lnTo>
                    <a:pt x="0" y="2538704"/>
                  </a:lnTo>
                  <a:lnTo>
                    <a:pt x="3840492" y="2538704"/>
                  </a:lnTo>
                  <a:lnTo>
                    <a:pt x="3840492" y="2352382"/>
                  </a:lnTo>
                  <a:lnTo>
                    <a:pt x="563651" y="2352382"/>
                  </a:lnTo>
                  <a:lnTo>
                    <a:pt x="515611" y="2347781"/>
                  </a:lnTo>
                  <a:lnTo>
                    <a:pt x="471432" y="2334683"/>
                  </a:lnTo>
                  <a:lnTo>
                    <a:pt x="432400" y="2314153"/>
                  </a:lnTo>
                  <a:lnTo>
                    <a:pt x="399802" y="2287251"/>
                  </a:lnTo>
                  <a:lnTo>
                    <a:pt x="374925" y="2255039"/>
                  </a:lnTo>
                  <a:lnTo>
                    <a:pt x="359055" y="2218581"/>
                  </a:lnTo>
                  <a:lnTo>
                    <a:pt x="353479" y="2178939"/>
                  </a:lnTo>
                  <a:lnTo>
                    <a:pt x="353479" y="391312"/>
                  </a:lnTo>
                  <a:lnTo>
                    <a:pt x="359055" y="351664"/>
                  </a:lnTo>
                  <a:lnTo>
                    <a:pt x="374925" y="315203"/>
                  </a:lnTo>
                  <a:lnTo>
                    <a:pt x="399802" y="282989"/>
                  </a:lnTo>
                  <a:lnTo>
                    <a:pt x="432400" y="256086"/>
                  </a:lnTo>
                  <a:lnTo>
                    <a:pt x="471432" y="235555"/>
                  </a:lnTo>
                  <a:lnTo>
                    <a:pt x="515611" y="222457"/>
                  </a:lnTo>
                  <a:lnTo>
                    <a:pt x="563651" y="217855"/>
                  </a:lnTo>
                  <a:lnTo>
                    <a:pt x="3840492" y="217855"/>
                  </a:lnTo>
                  <a:lnTo>
                    <a:pt x="3840492" y="0"/>
                  </a:lnTo>
                  <a:close/>
                </a:path>
                <a:path w="3841115" h="2538729">
                  <a:moveTo>
                    <a:pt x="3840492" y="217855"/>
                  </a:moveTo>
                  <a:lnTo>
                    <a:pt x="3372370" y="217855"/>
                  </a:lnTo>
                  <a:lnTo>
                    <a:pt x="3420410" y="222457"/>
                  </a:lnTo>
                  <a:lnTo>
                    <a:pt x="3464589" y="235555"/>
                  </a:lnTo>
                  <a:lnTo>
                    <a:pt x="3503621" y="256086"/>
                  </a:lnTo>
                  <a:lnTo>
                    <a:pt x="3536219" y="282989"/>
                  </a:lnTo>
                  <a:lnTo>
                    <a:pt x="3561096" y="315203"/>
                  </a:lnTo>
                  <a:lnTo>
                    <a:pt x="3576967" y="351664"/>
                  </a:lnTo>
                  <a:lnTo>
                    <a:pt x="3582542" y="391312"/>
                  </a:lnTo>
                  <a:lnTo>
                    <a:pt x="3582542" y="2178939"/>
                  </a:lnTo>
                  <a:lnTo>
                    <a:pt x="3576967" y="2218581"/>
                  </a:lnTo>
                  <a:lnTo>
                    <a:pt x="3561096" y="2255039"/>
                  </a:lnTo>
                  <a:lnTo>
                    <a:pt x="3536219" y="2287251"/>
                  </a:lnTo>
                  <a:lnTo>
                    <a:pt x="3503621" y="2314153"/>
                  </a:lnTo>
                  <a:lnTo>
                    <a:pt x="3464589" y="2334683"/>
                  </a:lnTo>
                  <a:lnTo>
                    <a:pt x="3420410" y="2347781"/>
                  </a:lnTo>
                  <a:lnTo>
                    <a:pt x="3372370" y="2352382"/>
                  </a:lnTo>
                  <a:lnTo>
                    <a:pt x="3840492" y="2352382"/>
                  </a:lnTo>
                  <a:lnTo>
                    <a:pt x="3840492" y="217855"/>
                  </a:lnTo>
                  <a:close/>
                </a:path>
              </a:pathLst>
            </a:custGeom>
            <a:solidFill>
              <a:srgbClr val="5D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655168" y="4844119"/>
              <a:ext cx="3841115" cy="2538730"/>
            </a:xfrm>
            <a:custGeom>
              <a:avLst/>
              <a:gdLst/>
              <a:ahLst/>
              <a:cxnLst/>
              <a:rect l="l" t="t" r="r" b="b"/>
              <a:pathLst>
                <a:path w="3841115" h="2538729">
                  <a:moveTo>
                    <a:pt x="0" y="0"/>
                  </a:moveTo>
                  <a:lnTo>
                    <a:pt x="3840492" y="0"/>
                  </a:lnTo>
                  <a:lnTo>
                    <a:pt x="3840492" y="2538704"/>
                  </a:lnTo>
                  <a:lnTo>
                    <a:pt x="0" y="2538704"/>
                  </a:lnTo>
                  <a:lnTo>
                    <a:pt x="0" y="0"/>
                  </a:lnTo>
                  <a:close/>
                </a:path>
                <a:path w="3841115" h="2538729">
                  <a:moveTo>
                    <a:pt x="563651" y="217855"/>
                  </a:moveTo>
                  <a:lnTo>
                    <a:pt x="3372370" y="217855"/>
                  </a:lnTo>
                  <a:lnTo>
                    <a:pt x="3420410" y="222457"/>
                  </a:lnTo>
                  <a:lnTo>
                    <a:pt x="3464589" y="235555"/>
                  </a:lnTo>
                  <a:lnTo>
                    <a:pt x="3503621" y="256086"/>
                  </a:lnTo>
                  <a:lnTo>
                    <a:pt x="3536219" y="282989"/>
                  </a:lnTo>
                  <a:lnTo>
                    <a:pt x="3561096" y="315203"/>
                  </a:lnTo>
                  <a:lnTo>
                    <a:pt x="3576967" y="351664"/>
                  </a:lnTo>
                  <a:lnTo>
                    <a:pt x="3582542" y="391312"/>
                  </a:lnTo>
                  <a:lnTo>
                    <a:pt x="3582542" y="2178939"/>
                  </a:lnTo>
                  <a:lnTo>
                    <a:pt x="3576967" y="2218581"/>
                  </a:lnTo>
                  <a:lnTo>
                    <a:pt x="3561096" y="2255039"/>
                  </a:lnTo>
                  <a:lnTo>
                    <a:pt x="3536219" y="2287251"/>
                  </a:lnTo>
                  <a:lnTo>
                    <a:pt x="3503621" y="2314153"/>
                  </a:lnTo>
                  <a:lnTo>
                    <a:pt x="3464589" y="2334683"/>
                  </a:lnTo>
                  <a:lnTo>
                    <a:pt x="3420410" y="2347781"/>
                  </a:lnTo>
                  <a:lnTo>
                    <a:pt x="3372370" y="2352382"/>
                  </a:lnTo>
                  <a:lnTo>
                    <a:pt x="563651" y="2352382"/>
                  </a:lnTo>
                  <a:lnTo>
                    <a:pt x="515611" y="2347781"/>
                  </a:lnTo>
                  <a:lnTo>
                    <a:pt x="471432" y="2334683"/>
                  </a:lnTo>
                  <a:lnTo>
                    <a:pt x="432400" y="2314153"/>
                  </a:lnTo>
                  <a:lnTo>
                    <a:pt x="399802" y="2287251"/>
                  </a:lnTo>
                  <a:lnTo>
                    <a:pt x="374925" y="2255039"/>
                  </a:lnTo>
                  <a:lnTo>
                    <a:pt x="359055" y="2218581"/>
                  </a:lnTo>
                  <a:lnTo>
                    <a:pt x="353479" y="2178939"/>
                  </a:lnTo>
                  <a:lnTo>
                    <a:pt x="353479" y="391312"/>
                  </a:lnTo>
                  <a:lnTo>
                    <a:pt x="359055" y="351664"/>
                  </a:lnTo>
                  <a:lnTo>
                    <a:pt x="374925" y="315203"/>
                  </a:lnTo>
                  <a:lnTo>
                    <a:pt x="399802" y="282989"/>
                  </a:lnTo>
                  <a:lnTo>
                    <a:pt x="432400" y="256086"/>
                  </a:lnTo>
                  <a:lnTo>
                    <a:pt x="471432" y="235555"/>
                  </a:lnTo>
                  <a:lnTo>
                    <a:pt x="515611" y="222457"/>
                  </a:lnTo>
                  <a:lnTo>
                    <a:pt x="563651" y="217855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973633" y="5039669"/>
              <a:ext cx="3294379" cy="2178050"/>
            </a:xfrm>
            <a:custGeom>
              <a:avLst/>
              <a:gdLst/>
              <a:ahLst/>
              <a:cxnLst/>
              <a:rect l="l" t="t" r="r" b="b"/>
              <a:pathLst>
                <a:path w="3294379" h="2178050">
                  <a:moveTo>
                    <a:pt x="3079788" y="0"/>
                  </a:moveTo>
                  <a:lnTo>
                    <a:pt x="214414" y="0"/>
                  </a:lnTo>
                  <a:lnTo>
                    <a:pt x="165403" y="4694"/>
                  </a:lnTo>
                  <a:lnTo>
                    <a:pt x="120332" y="18056"/>
                  </a:lnTo>
                  <a:lnTo>
                    <a:pt x="80512" y="39001"/>
                  </a:lnTo>
                  <a:lnTo>
                    <a:pt x="47257" y="66446"/>
                  </a:lnTo>
                  <a:lnTo>
                    <a:pt x="21878" y="99309"/>
                  </a:lnTo>
                  <a:lnTo>
                    <a:pt x="5688" y="136504"/>
                  </a:lnTo>
                  <a:lnTo>
                    <a:pt x="0" y="176949"/>
                  </a:lnTo>
                  <a:lnTo>
                    <a:pt x="0" y="2000631"/>
                  </a:lnTo>
                  <a:lnTo>
                    <a:pt x="5688" y="2041079"/>
                  </a:lnTo>
                  <a:lnTo>
                    <a:pt x="21878" y="2078276"/>
                  </a:lnTo>
                  <a:lnTo>
                    <a:pt x="47257" y="2111138"/>
                  </a:lnTo>
                  <a:lnTo>
                    <a:pt x="80512" y="2138582"/>
                  </a:lnTo>
                  <a:lnTo>
                    <a:pt x="120332" y="2159525"/>
                  </a:lnTo>
                  <a:lnTo>
                    <a:pt x="165403" y="2172886"/>
                  </a:lnTo>
                  <a:lnTo>
                    <a:pt x="214414" y="2177580"/>
                  </a:lnTo>
                  <a:lnTo>
                    <a:pt x="3079788" y="2177580"/>
                  </a:lnTo>
                  <a:lnTo>
                    <a:pt x="3128798" y="2172886"/>
                  </a:lnTo>
                  <a:lnTo>
                    <a:pt x="3173869" y="2159525"/>
                  </a:lnTo>
                  <a:lnTo>
                    <a:pt x="3213689" y="2138582"/>
                  </a:lnTo>
                  <a:lnTo>
                    <a:pt x="3246944" y="2111138"/>
                  </a:lnTo>
                  <a:lnTo>
                    <a:pt x="3260032" y="2094191"/>
                  </a:lnTo>
                  <a:lnTo>
                    <a:pt x="324142" y="2094191"/>
                  </a:lnTo>
                  <a:lnTo>
                    <a:pt x="271662" y="2088329"/>
                  </a:lnTo>
                  <a:lnTo>
                    <a:pt x="224409" y="2071802"/>
                  </a:lnTo>
                  <a:lnTo>
                    <a:pt x="184307" y="2046197"/>
                  </a:lnTo>
                  <a:lnTo>
                    <a:pt x="153280" y="2013101"/>
                  </a:lnTo>
                  <a:lnTo>
                    <a:pt x="133252" y="1974104"/>
                  </a:lnTo>
                  <a:lnTo>
                    <a:pt x="126149" y="1930793"/>
                  </a:lnTo>
                  <a:lnTo>
                    <a:pt x="126149" y="246786"/>
                  </a:lnTo>
                  <a:lnTo>
                    <a:pt x="133252" y="203479"/>
                  </a:lnTo>
                  <a:lnTo>
                    <a:pt x="153280" y="164483"/>
                  </a:lnTo>
                  <a:lnTo>
                    <a:pt x="184307" y="131387"/>
                  </a:lnTo>
                  <a:lnTo>
                    <a:pt x="224409" y="105780"/>
                  </a:lnTo>
                  <a:lnTo>
                    <a:pt x="271662" y="89251"/>
                  </a:lnTo>
                  <a:lnTo>
                    <a:pt x="324142" y="83388"/>
                  </a:lnTo>
                  <a:lnTo>
                    <a:pt x="3260028" y="83388"/>
                  </a:lnTo>
                  <a:lnTo>
                    <a:pt x="3246944" y="66446"/>
                  </a:lnTo>
                  <a:lnTo>
                    <a:pt x="3213689" y="39001"/>
                  </a:lnTo>
                  <a:lnTo>
                    <a:pt x="3173869" y="18056"/>
                  </a:lnTo>
                  <a:lnTo>
                    <a:pt x="3128798" y="4694"/>
                  </a:lnTo>
                  <a:lnTo>
                    <a:pt x="3079788" y="0"/>
                  </a:lnTo>
                  <a:close/>
                </a:path>
                <a:path w="3294379" h="2178050">
                  <a:moveTo>
                    <a:pt x="3260028" y="83388"/>
                  </a:moveTo>
                  <a:lnTo>
                    <a:pt x="2970047" y="83388"/>
                  </a:lnTo>
                  <a:lnTo>
                    <a:pt x="3022526" y="89251"/>
                  </a:lnTo>
                  <a:lnTo>
                    <a:pt x="3069780" y="105780"/>
                  </a:lnTo>
                  <a:lnTo>
                    <a:pt x="3109882" y="131387"/>
                  </a:lnTo>
                  <a:lnTo>
                    <a:pt x="3140909" y="164483"/>
                  </a:lnTo>
                  <a:lnTo>
                    <a:pt x="3160936" y="203479"/>
                  </a:lnTo>
                  <a:lnTo>
                    <a:pt x="3168040" y="246786"/>
                  </a:lnTo>
                  <a:lnTo>
                    <a:pt x="3168040" y="1930793"/>
                  </a:lnTo>
                  <a:lnTo>
                    <a:pt x="3160936" y="1974104"/>
                  </a:lnTo>
                  <a:lnTo>
                    <a:pt x="3140909" y="2013101"/>
                  </a:lnTo>
                  <a:lnTo>
                    <a:pt x="3109882" y="2046197"/>
                  </a:lnTo>
                  <a:lnTo>
                    <a:pt x="3069780" y="2071802"/>
                  </a:lnTo>
                  <a:lnTo>
                    <a:pt x="3022526" y="2088329"/>
                  </a:lnTo>
                  <a:lnTo>
                    <a:pt x="2970047" y="2094191"/>
                  </a:lnTo>
                  <a:lnTo>
                    <a:pt x="3260032" y="2094191"/>
                  </a:lnTo>
                  <a:lnTo>
                    <a:pt x="3272323" y="2078276"/>
                  </a:lnTo>
                  <a:lnTo>
                    <a:pt x="3288513" y="2041079"/>
                  </a:lnTo>
                  <a:lnTo>
                    <a:pt x="3294202" y="2000631"/>
                  </a:lnTo>
                  <a:lnTo>
                    <a:pt x="3294202" y="176949"/>
                  </a:lnTo>
                  <a:lnTo>
                    <a:pt x="3288513" y="136504"/>
                  </a:lnTo>
                  <a:lnTo>
                    <a:pt x="3272323" y="99309"/>
                  </a:lnTo>
                  <a:lnTo>
                    <a:pt x="3260028" y="8338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973633" y="5039669"/>
              <a:ext cx="3294379" cy="2178050"/>
            </a:xfrm>
            <a:custGeom>
              <a:avLst/>
              <a:gdLst/>
              <a:ahLst/>
              <a:cxnLst/>
              <a:rect l="l" t="t" r="r" b="b"/>
              <a:pathLst>
                <a:path w="3294379" h="2178050">
                  <a:moveTo>
                    <a:pt x="214414" y="0"/>
                  </a:moveTo>
                  <a:lnTo>
                    <a:pt x="3079788" y="0"/>
                  </a:lnTo>
                  <a:lnTo>
                    <a:pt x="3128798" y="4694"/>
                  </a:lnTo>
                  <a:lnTo>
                    <a:pt x="3173869" y="18056"/>
                  </a:lnTo>
                  <a:lnTo>
                    <a:pt x="3213689" y="39001"/>
                  </a:lnTo>
                  <a:lnTo>
                    <a:pt x="3246944" y="66446"/>
                  </a:lnTo>
                  <a:lnTo>
                    <a:pt x="3272323" y="99309"/>
                  </a:lnTo>
                  <a:lnTo>
                    <a:pt x="3288513" y="136504"/>
                  </a:lnTo>
                  <a:lnTo>
                    <a:pt x="3294202" y="176949"/>
                  </a:lnTo>
                  <a:lnTo>
                    <a:pt x="3294202" y="2000631"/>
                  </a:lnTo>
                  <a:lnTo>
                    <a:pt x="3288513" y="2041079"/>
                  </a:lnTo>
                  <a:lnTo>
                    <a:pt x="3272323" y="2078276"/>
                  </a:lnTo>
                  <a:lnTo>
                    <a:pt x="3246944" y="2111138"/>
                  </a:lnTo>
                  <a:lnTo>
                    <a:pt x="3213689" y="2138582"/>
                  </a:lnTo>
                  <a:lnTo>
                    <a:pt x="3173869" y="2159525"/>
                  </a:lnTo>
                  <a:lnTo>
                    <a:pt x="3128798" y="2172886"/>
                  </a:lnTo>
                  <a:lnTo>
                    <a:pt x="3079788" y="2177580"/>
                  </a:lnTo>
                  <a:lnTo>
                    <a:pt x="214414" y="2177580"/>
                  </a:lnTo>
                  <a:lnTo>
                    <a:pt x="165403" y="2172886"/>
                  </a:lnTo>
                  <a:lnTo>
                    <a:pt x="120332" y="2159525"/>
                  </a:lnTo>
                  <a:lnTo>
                    <a:pt x="80512" y="2138582"/>
                  </a:lnTo>
                  <a:lnTo>
                    <a:pt x="47257" y="2111138"/>
                  </a:lnTo>
                  <a:lnTo>
                    <a:pt x="21878" y="2078276"/>
                  </a:lnTo>
                  <a:lnTo>
                    <a:pt x="5688" y="2041079"/>
                  </a:lnTo>
                  <a:lnTo>
                    <a:pt x="0" y="2000631"/>
                  </a:lnTo>
                  <a:lnTo>
                    <a:pt x="0" y="176949"/>
                  </a:lnTo>
                  <a:lnTo>
                    <a:pt x="5688" y="136504"/>
                  </a:lnTo>
                  <a:lnTo>
                    <a:pt x="21878" y="99309"/>
                  </a:lnTo>
                  <a:lnTo>
                    <a:pt x="47257" y="66446"/>
                  </a:lnTo>
                  <a:lnTo>
                    <a:pt x="80512" y="39001"/>
                  </a:lnTo>
                  <a:lnTo>
                    <a:pt x="120332" y="18056"/>
                  </a:lnTo>
                  <a:lnTo>
                    <a:pt x="165403" y="4694"/>
                  </a:lnTo>
                  <a:lnTo>
                    <a:pt x="214414" y="0"/>
                  </a:lnTo>
                  <a:close/>
                </a:path>
                <a:path w="3294379" h="2178050">
                  <a:moveTo>
                    <a:pt x="324142" y="83388"/>
                  </a:moveTo>
                  <a:lnTo>
                    <a:pt x="2970047" y="83388"/>
                  </a:lnTo>
                  <a:lnTo>
                    <a:pt x="3022526" y="89251"/>
                  </a:lnTo>
                  <a:lnTo>
                    <a:pt x="3069780" y="105780"/>
                  </a:lnTo>
                  <a:lnTo>
                    <a:pt x="3109882" y="131387"/>
                  </a:lnTo>
                  <a:lnTo>
                    <a:pt x="3140909" y="164483"/>
                  </a:lnTo>
                  <a:lnTo>
                    <a:pt x="3160936" y="203479"/>
                  </a:lnTo>
                  <a:lnTo>
                    <a:pt x="3168040" y="246786"/>
                  </a:lnTo>
                  <a:lnTo>
                    <a:pt x="3168040" y="1930793"/>
                  </a:lnTo>
                  <a:lnTo>
                    <a:pt x="3160936" y="1974104"/>
                  </a:lnTo>
                  <a:lnTo>
                    <a:pt x="3140909" y="2013101"/>
                  </a:lnTo>
                  <a:lnTo>
                    <a:pt x="3109882" y="2046197"/>
                  </a:lnTo>
                  <a:lnTo>
                    <a:pt x="3069780" y="2071802"/>
                  </a:lnTo>
                  <a:lnTo>
                    <a:pt x="3022526" y="2088329"/>
                  </a:lnTo>
                  <a:lnTo>
                    <a:pt x="2970047" y="2094191"/>
                  </a:lnTo>
                  <a:lnTo>
                    <a:pt x="324142" y="2094191"/>
                  </a:lnTo>
                  <a:lnTo>
                    <a:pt x="271662" y="2088329"/>
                  </a:lnTo>
                  <a:lnTo>
                    <a:pt x="224409" y="2071802"/>
                  </a:lnTo>
                  <a:lnTo>
                    <a:pt x="184307" y="2046197"/>
                  </a:lnTo>
                  <a:lnTo>
                    <a:pt x="153280" y="2013101"/>
                  </a:lnTo>
                  <a:lnTo>
                    <a:pt x="133252" y="1974104"/>
                  </a:lnTo>
                  <a:lnTo>
                    <a:pt x="126149" y="1930793"/>
                  </a:lnTo>
                  <a:lnTo>
                    <a:pt x="126149" y="246786"/>
                  </a:lnTo>
                  <a:lnTo>
                    <a:pt x="133252" y="203479"/>
                  </a:lnTo>
                  <a:lnTo>
                    <a:pt x="153280" y="164483"/>
                  </a:lnTo>
                  <a:lnTo>
                    <a:pt x="184307" y="131387"/>
                  </a:lnTo>
                  <a:lnTo>
                    <a:pt x="224409" y="105780"/>
                  </a:lnTo>
                  <a:lnTo>
                    <a:pt x="271662" y="89251"/>
                  </a:lnTo>
                  <a:lnTo>
                    <a:pt x="324142" y="83388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736678" y="5490615"/>
              <a:ext cx="154305" cy="1254125"/>
            </a:xfrm>
            <a:custGeom>
              <a:avLst/>
              <a:gdLst/>
              <a:ahLst/>
              <a:cxnLst/>
              <a:rect l="l" t="t" r="r" b="b"/>
              <a:pathLst>
                <a:path w="154305" h="1254125">
                  <a:moveTo>
                    <a:pt x="76987" y="0"/>
                  </a:moveTo>
                  <a:lnTo>
                    <a:pt x="47089" y="6074"/>
                  </a:lnTo>
                  <a:lnTo>
                    <a:pt x="22610" y="22615"/>
                  </a:lnTo>
                  <a:lnTo>
                    <a:pt x="6073" y="47095"/>
                  </a:lnTo>
                  <a:lnTo>
                    <a:pt x="0" y="76987"/>
                  </a:lnTo>
                  <a:lnTo>
                    <a:pt x="0" y="1176591"/>
                  </a:lnTo>
                  <a:lnTo>
                    <a:pt x="6073" y="1206483"/>
                  </a:lnTo>
                  <a:lnTo>
                    <a:pt x="22610" y="1230963"/>
                  </a:lnTo>
                  <a:lnTo>
                    <a:pt x="47089" y="1247503"/>
                  </a:lnTo>
                  <a:lnTo>
                    <a:pt x="76987" y="1253578"/>
                  </a:lnTo>
                  <a:lnTo>
                    <a:pt x="106879" y="1247503"/>
                  </a:lnTo>
                  <a:lnTo>
                    <a:pt x="131359" y="1230963"/>
                  </a:lnTo>
                  <a:lnTo>
                    <a:pt x="147899" y="1206483"/>
                  </a:lnTo>
                  <a:lnTo>
                    <a:pt x="153974" y="1176591"/>
                  </a:lnTo>
                  <a:lnTo>
                    <a:pt x="153974" y="76987"/>
                  </a:lnTo>
                  <a:lnTo>
                    <a:pt x="147899" y="47095"/>
                  </a:lnTo>
                  <a:lnTo>
                    <a:pt x="131359" y="22615"/>
                  </a:lnTo>
                  <a:lnTo>
                    <a:pt x="106879" y="6074"/>
                  </a:lnTo>
                  <a:lnTo>
                    <a:pt x="76987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736678" y="5490615"/>
              <a:ext cx="154305" cy="1254125"/>
            </a:xfrm>
            <a:custGeom>
              <a:avLst/>
              <a:gdLst/>
              <a:ahLst/>
              <a:cxnLst/>
              <a:rect l="l" t="t" r="r" b="b"/>
              <a:pathLst>
                <a:path w="154305" h="1254125">
                  <a:moveTo>
                    <a:pt x="76987" y="0"/>
                  </a:moveTo>
                  <a:lnTo>
                    <a:pt x="106879" y="6074"/>
                  </a:lnTo>
                  <a:lnTo>
                    <a:pt x="131359" y="22615"/>
                  </a:lnTo>
                  <a:lnTo>
                    <a:pt x="147899" y="47095"/>
                  </a:lnTo>
                  <a:lnTo>
                    <a:pt x="153974" y="76987"/>
                  </a:lnTo>
                  <a:lnTo>
                    <a:pt x="153974" y="1176591"/>
                  </a:lnTo>
                  <a:lnTo>
                    <a:pt x="147899" y="1206483"/>
                  </a:lnTo>
                  <a:lnTo>
                    <a:pt x="131359" y="1230963"/>
                  </a:lnTo>
                  <a:lnTo>
                    <a:pt x="106879" y="1247503"/>
                  </a:lnTo>
                  <a:lnTo>
                    <a:pt x="76987" y="1253578"/>
                  </a:lnTo>
                  <a:lnTo>
                    <a:pt x="47089" y="1247503"/>
                  </a:lnTo>
                  <a:lnTo>
                    <a:pt x="22610" y="1230963"/>
                  </a:lnTo>
                  <a:lnTo>
                    <a:pt x="6073" y="1206483"/>
                  </a:lnTo>
                  <a:lnTo>
                    <a:pt x="0" y="1176591"/>
                  </a:lnTo>
                  <a:lnTo>
                    <a:pt x="0" y="76987"/>
                  </a:lnTo>
                  <a:lnTo>
                    <a:pt x="6073" y="47095"/>
                  </a:lnTo>
                  <a:lnTo>
                    <a:pt x="22610" y="22615"/>
                  </a:lnTo>
                  <a:lnTo>
                    <a:pt x="47089" y="6074"/>
                  </a:lnTo>
                  <a:lnTo>
                    <a:pt x="76987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100639" y="5850803"/>
              <a:ext cx="267335" cy="849630"/>
            </a:xfrm>
            <a:custGeom>
              <a:avLst/>
              <a:gdLst/>
              <a:ahLst/>
              <a:cxnLst/>
              <a:rect l="l" t="t" r="r" b="b"/>
              <a:pathLst>
                <a:path w="267335" h="849629">
                  <a:moveTo>
                    <a:pt x="267284" y="0"/>
                  </a:moveTo>
                  <a:lnTo>
                    <a:pt x="0" y="0"/>
                  </a:lnTo>
                  <a:lnTo>
                    <a:pt x="0" y="849591"/>
                  </a:lnTo>
                  <a:lnTo>
                    <a:pt x="267284" y="849591"/>
                  </a:lnTo>
                  <a:lnTo>
                    <a:pt x="267284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8" name="object 8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44079" y="5029584"/>
              <a:ext cx="1394815" cy="1189824"/>
            </a:xfrm>
            <a:prstGeom prst="rect">
              <a:avLst/>
            </a:prstGeom>
          </p:spPr>
        </p:pic>
        <p:sp>
          <p:nvSpPr>
            <p:cNvPr id="89" name="object 89"/>
            <p:cNvSpPr/>
            <p:nvPr/>
          </p:nvSpPr>
          <p:spPr>
            <a:xfrm>
              <a:off x="4100639" y="5850803"/>
              <a:ext cx="267335" cy="849630"/>
            </a:xfrm>
            <a:custGeom>
              <a:avLst/>
              <a:gdLst/>
              <a:ahLst/>
              <a:cxnLst/>
              <a:rect l="l" t="t" r="r" b="b"/>
              <a:pathLst>
                <a:path w="267335" h="849629">
                  <a:moveTo>
                    <a:pt x="267284" y="0"/>
                  </a:moveTo>
                  <a:lnTo>
                    <a:pt x="0" y="0"/>
                  </a:lnTo>
                  <a:lnTo>
                    <a:pt x="0" y="849591"/>
                  </a:lnTo>
                  <a:lnTo>
                    <a:pt x="267284" y="849591"/>
                  </a:lnTo>
                  <a:lnTo>
                    <a:pt x="267284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4367918" y="6070355"/>
              <a:ext cx="44450" cy="410845"/>
            </a:xfrm>
            <a:custGeom>
              <a:avLst/>
              <a:gdLst/>
              <a:ahLst/>
              <a:cxnLst/>
              <a:rect l="l" t="t" r="r" b="b"/>
              <a:pathLst>
                <a:path w="44450" h="410845">
                  <a:moveTo>
                    <a:pt x="0" y="410476"/>
                  </a:moveTo>
                  <a:lnTo>
                    <a:pt x="44018" y="410476"/>
                  </a:lnTo>
                  <a:lnTo>
                    <a:pt x="44018" y="0"/>
                  </a:lnTo>
                  <a:lnTo>
                    <a:pt x="0" y="0"/>
                  </a:lnTo>
                  <a:lnTo>
                    <a:pt x="0" y="410476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4367918" y="6070355"/>
              <a:ext cx="67310" cy="410845"/>
            </a:xfrm>
            <a:custGeom>
              <a:avLst/>
              <a:gdLst/>
              <a:ahLst/>
              <a:cxnLst/>
              <a:rect l="l" t="t" r="r" b="b"/>
              <a:pathLst>
                <a:path w="67310" h="410845">
                  <a:moveTo>
                    <a:pt x="66827" y="0"/>
                  </a:moveTo>
                  <a:lnTo>
                    <a:pt x="0" y="0"/>
                  </a:lnTo>
                  <a:lnTo>
                    <a:pt x="0" y="410476"/>
                  </a:lnTo>
                  <a:lnTo>
                    <a:pt x="66827" y="410476"/>
                  </a:lnTo>
                  <a:lnTo>
                    <a:pt x="6682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4110740" y="5938274"/>
              <a:ext cx="247015" cy="112395"/>
            </a:xfrm>
            <a:custGeom>
              <a:avLst/>
              <a:gdLst/>
              <a:ahLst/>
              <a:cxnLst/>
              <a:rect l="l" t="t" r="r" b="b"/>
              <a:pathLst>
                <a:path w="247014" h="112395">
                  <a:moveTo>
                    <a:pt x="0" y="112228"/>
                  </a:moveTo>
                  <a:lnTo>
                    <a:pt x="246900" y="112228"/>
                  </a:lnTo>
                  <a:lnTo>
                    <a:pt x="246900" y="0"/>
                  </a:lnTo>
                  <a:lnTo>
                    <a:pt x="0" y="0"/>
                  </a:lnTo>
                  <a:lnTo>
                    <a:pt x="0" y="112228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4110740" y="5859712"/>
              <a:ext cx="247015" cy="78740"/>
            </a:xfrm>
            <a:custGeom>
              <a:avLst/>
              <a:gdLst/>
              <a:ahLst/>
              <a:cxnLst/>
              <a:rect l="l" t="t" r="r" b="b"/>
              <a:pathLst>
                <a:path w="247014" h="78739">
                  <a:moveTo>
                    <a:pt x="246900" y="0"/>
                  </a:moveTo>
                  <a:lnTo>
                    <a:pt x="0" y="0"/>
                  </a:lnTo>
                  <a:lnTo>
                    <a:pt x="0" y="78562"/>
                  </a:lnTo>
                  <a:lnTo>
                    <a:pt x="246900" y="78562"/>
                  </a:lnTo>
                  <a:lnTo>
                    <a:pt x="24690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4371413" y="6073963"/>
              <a:ext cx="40640" cy="89535"/>
            </a:xfrm>
            <a:custGeom>
              <a:avLst/>
              <a:gdLst/>
              <a:ahLst/>
              <a:cxnLst/>
              <a:rect l="l" t="t" r="r" b="b"/>
              <a:pathLst>
                <a:path w="40639" h="89535">
                  <a:moveTo>
                    <a:pt x="0" y="89509"/>
                  </a:moveTo>
                  <a:lnTo>
                    <a:pt x="40523" y="89509"/>
                  </a:lnTo>
                  <a:lnTo>
                    <a:pt x="40523" y="0"/>
                  </a:lnTo>
                  <a:lnTo>
                    <a:pt x="0" y="0"/>
                  </a:lnTo>
                  <a:lnTo>
                    <a:pt x="0" y="89509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4371413" y="6163473"/>
              <a:ext cx="61594" cy="55880"/>
            </a:xfrm>
            <a:custGeom>
              <a:avLst/>
              <a:gdLst/>
              <a:ahLst/>
              <a:cxnLst/>
              <a:rect l="l" t="t" r="r" b="b"/>
              <a:pathLst>
                <a:path w="61595" h="55879">
                  <a:moveTo>
                    <a:pt x="61442" y="0"/>
                  </a:moveTo>
                  <a:lnTo>
                    <a:pt x="0" y="0"/>
                  </a:lnTo>
                  <a:lnTo>
                    <a:pt x="0" y="55372"/>
                  </a:lnTo>
                  <a:lnTo>
                    <a:pt x="61442" y="55372"/>
                  </a:lnTo>
                  <a:lnTo>
                    <a:pt x="61442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4450029" y="5693648"/>
              <a:ext cx="485775" cy="1071880"/>
            </a:xfrm>
            <a:custGeom>
              <a:avLst/>
              <a:gdLst/>
              <a:ahLst/>
              <a:cxnLst/>
              <a:rect l="l" t="t" r="r" b="b"/>
              <a:pathLst>
                <a:path w="485775" h="1071879">
                  <a:moveTo>
                    <a:pt x="85725" y="850049"/>
                  </a:moveTo>
                  <a:lnTo>
                    <a:pt x="0" y="850049"/>
                  </a:lnTo>
                  <a:lnTo>
                    <a:pt x="0" y="1071410"/>
                  </a:lnTo>
                  <a:lnTo>
                    <a:pt x="85725" y="1071410"/>
                  </a:lnTo>
                  <a:lnTo>
                    <a:pt x="85725" y="850049"/>
                  </a:lnTo>
                  <a:close/>
                </a:path>
                <a:path w="485775" h="1071879">
                  <a:moveTo>
                    <a:pt x="85725" y="0"/>
                  </a:moveTo>
                  <a:lnTo>
                    <a:pt x="0" y="0"/>
                  </a:lnTo>
                  <a:lnTo>
                    <a:pt x="0" y="307124"/>
                  </a:lnTo>
                  <a:lnTo>
                    <a:pt x="85725" y="307124"/>
                  </a:lnTo>
                  <a:lnTo>
                    <a:pt x="85725" y="0"/>
                  </a:lnTo>
                  <a:close/>
                </a:path>
                <a:path w="485775" h="1071879">
                  <a:moveTo>
                    <a:pt x="291465" y="850049"/>
                  </a:moveTo>
                  <a:lnTo>
                    <a:pt x="164477" y="850049"/>
                  </a:lnTo>
                  <a:lnTo>
                    <a:pt x="164477" y="1071410"/>
                  </a:lnTo>
                  <a:lnTo>
                    <a:pt x="291465" y="1071410"/>
                  </a:lnTo>
                  <a:lnTo>
                    <a:pt x="291465" y="850049"/>
                  </a:lnTo>
                  <a:close/>
                </a:path>
                <a:path w="485775" h="1071879">
                  <a:moveTo>
                    <a:pt x="291465" y="0"/>
                  </a:moveTo>
                  <a:lnTo>
                    <a:pt x="164477" y="0"/>
                  </a:lnTo>
                  <a:lnTo>
                    <a:pt x="164477" y="307124"/>
                  </a:lnTo>
                  <a:lnTo>
                    <a:pt x="291465" y="307124"/>
                  </a:lnTo>
                  <a:lnTo>
                    <a:pt x="291465" y="0"/>
                  </a:lnTo>
                  <a:close/>
                </a:path>
                <a:path w="485775" h="1071879">
                  <a:moveTo>
                    <a:pt x="485775" y="850049"/>
                  </a:moveTo>
                  <a:lnTo>
                    <a:pt x="370217" y="850049"/>
                  </a:lnTo>
                  <a:lnTo>
                    <a:pt x="370217" y="1071410"/>
                  </a:lnTo>
                  <a:lnTo>
                    <a:pt x="485775" y="1071410"/>
                  </a:lnTo>
                  <a:lnTo>
                    <a:pt x="485775" y="850049"/>
                  </a:lnTo>
                  <a:close/>
                </a:path>
                <a:path w="485775" h="1071879">
                  <a:moveTo>
                    <a:pt x="485775" y="0"/>
                  </a:moveTo>
                  <a:lnTo>
                    <a:pt x="370217" y="0"/>
                  </a:lnTo>
                  <a:lnTo>
                    <a:pt x="370217" y="307124"/>
                  </a:lnTo>
                  <a:lnTo>
                    <a:pt x="485775" y="307124"/>
                  </a:lnTo>
                  <a:lnTo>
                    <a:pt x="485775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4450035" y="5693638"/>
              <a:ext cx="485775" cy="1437005"/>
            </a:xfrm>
            <a:custGeom>
              <a:avLst/>
              <a:gdLst/>
              <a:ahLst/>
              <a:cxnLst/>
              <a:rect l="l" t="t" r="r" b="b"/>
              <a:pathLst>
                <a:path w="485775" h="1437004">
                  <a:moveTo>
                    <a:pt x="0" y="0"/>
                  </a:moveTo>
                  <a:lnTo>
                    <a:pt x="485775" y="0"/>
                  </a:lnTo>
                  <a:lnTo>
                    <a:pt x="485775" y="1436649"/>
                  </a:lnTo>
                  <a:lnTo>
                    <a:pt x="0" y="143664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4417682" y="5560145"/>
              <a:ext cx="558800" cy="1572895"/>
            </a:xfrm>
            <a:custGeom>
              <a:avLst/>
              <a:gdLst/>
              <a:ahLst/>
              <a:cxnLst/>
              <a:rect l="l" t="t" r="r" b="b"/>
              <a:pathLst>
                <a:path w="558800" h="1572895">
                  <a:moveTo>
                    <a:pt x="196824" y="140296"/>
                  </a:moveTo>
                  <a:lnTo>
                    <a:pt x="118071" y="140296"/>
                  </a:lnTo>
                  <a:lnTo>
                    <a:pt x="118071" y="1572272"/>
                  </a:lnTo>
                  <a:lnTo>
                    <a:pt x="196824" y="1572272"/>
                  </a:lnTo>
                  <a:lnTo>
                    <a:pt x="196824" y="140296"/>
                  </a:lnTo>
                  <a:close/>
                </a:path>
                <a:path w="558800" h="1572895">
                  <a:moveTo>
                    <a:pt x="558800" y="0"/>
                  </a:moveTo>
                  <a:lnTo>
                    <a:pt x="0" y="0"/>
                  </a:lnTo>
                  <a:lnTo>
                    <a:pt x="0" y="137820"/>
                  </a:lnTo>
                  <a:lnTo>
                    <a:pt x="558800" y="137820"/>
                  </a:lnTo>
                  <a:lnTo>
                    <a:pt x="55880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4417693" y="5560142"/>
              <a:ext cx="558800" cy="138430"/>
            </a:xfrm>
            <a:custGeom>
              <a:avLst/>
              <a:gdLst/>
              <a:ahLst/>
              <a:cxnLst/>
              <a:rect l="l" t="t" r="r" b="b"/>
              <a:pathLst>
                <a:path w="558800" h="138429">
                  <a:moveTo>
                    <a:pt x="0" y="0"/>
                  </a:moveTo>
                  <a:lnTo>
                    <a:pt x="558800" y="0"/>
                  </a:lnTo>
                  <a:lnTo>
                    <a:pt x="558800" y="137820"/>
                  </a:lnTo>
                  <a:lnTo>
                    <a:pt x="0" y="13782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4411929" y="5700442"/>
              <a:ext cx="557530" cy="1432560"/>
            </a:xfrm>
            <a:custGeom>
              <a:avLst/>
              <a:gdLst/>
              <a:ahLst/>
              <a:cxnLst/>
              <a:rect l="l" t="t" r="r" b="b"/>
              <a:pathLst>
                <a:path w="557529" h="1432559">
                  <a:moveTo>
                    <a:pt x="557212" y="300329"/>
                  </a:moveTo>
                  <a:lnTo>
                    <a:pt x="408317" y="300329"/>
                  </a:lnTo>
                  <a:lnTo>
                    <a:pt x="408317" y="0"/>
                  </a:lnTo>
                  <a:lnTo>
                    <a:pt x="329565" y="0"/>
                  </a:lnTo>
                  <a:lnTo>
                    <a:pt x="329565" y="300329"/>
                  </a:lnTo>
                  <a:lnTo>
                    <a:pt x="0" y="300329"/>
                  </a:lnTo>
                  <a:lnTo>
                    <a:pt x="0" y="843254"/>
                  </a:lnTo>
                  <a:lnTo>
                    <a:pt x="329565" y="843254"/>
                  </a:lnTo>
                  <a:lnTo>
                    <a:pt x="329565" y="1431975"/>
                  </a:lnTo>
                  <a:lnTo>
                    <a:pt x="408317" y="1431975"/>
                  </a:lnTo>
                  <a:lnTo>
                    <a:pt x="408317" y="843254"/>
                  </a:lnTo>
                  <a:lnTo>
                    <a:pt x="557212" y="843254"/>
                  </a:lnTo>
                  <a:lnTo>
                    <a:pt x="557212" y="300329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4411936" y="6000761"/>
              <a:ext cx="557530" cy="542925"/>
            </a:xfrm>
            <a:custGeom>
              <a:avLst/>
              <a:gdLst/>
              <a:ahLst/>
              <a:cxnLst/>
              <a:rect l="l" t="t" r="r" b="b"/>
              <a:pathLst>
                <a:path w="557529" h="542925">
                  <a:moveTo>
                    <a:pt x="0" y="0"/>
                  </a:moveTo>
                  <a:lnTo>
                    <a:pt x="557212" y="0"/>
                  </a:lnTo>
                  <a:lnTo>
                    <a:pt x="557212" y="542925"/>
                  </a:lnTo>
                  <a:lnTo>
                    <a:pt x="0" y="54292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2" name="object 10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42151" y="5918478"/>
              <a:ext cx="260399" cy="88468"/>
            </a:xfrm>
            <a:prstGeom prst="rect">
              <a:avLst/>
            </a:prstGeom>
          </p:spPr>
        </p:pic>
        <p:pic>
          <p:nvPicPr>
            <p:cNvPr id="103" name="object 10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847740" y="6069329"/>
              <a:ext cx="254810" cy="116979"/>
            </a:xfrm>
            <a:prstGeom prst="rect">
              <a:avLst/>
            </a:prstGeom>
          </p:spPr>
        </p:pic>
        <p:pic>
          <p:nvPicPr>
            <p:cNvPr id="104" name="object 10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983097" y="6282054"/>
              <a:ext cx="119453" cy="116979"/>
            </a:xfrm>
            <a:prstGeom prst="rect">
              <a:avLst/>
            </a:prstGeom>
          </p:spPr>
        </p:pic>
        <p:pic>
          <p:nvPicPr>
            <p:cNvPr id="105" name="object 10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850558" y="6513829"/>
              <a:ext cx="251992" cy="116979"/>
            </a:xfrm>
            <a:prstGeom prst="rect">
              <a:avLst/>
            </a:prstGeom>
          </p:spPr>
        </p:pic>
        <p:sp>
          <p:nvSpPr>
            <p:cNvPr id="106" name="object 106"/>
            <p:cNvSpPr/>
            <p:nvPr/>
          </p:nvSpPr>
          <p:spPr>
            <a:xfrm>
              <a:off x="4417693" y="6765054"/>
              <a:ext cx="558800" cy="366395"/>
            </a:xfrm>
            <a:custGeom>
              <a:avLst/>
              <a:gdLst/>
              <a:ahLst/>
              <a:cxnLst/>
              <a:rect l="l" t="t" r="r" b="b"/>
              <a:pathLst>
                <a:path w="558800" h="366395">
                  <a:moveTo>
                    <a:pt x="558800" y="0"/>
                  </a:moveTo>
                  <a:lnTo>
                    <a:pt x="0" y="0"/>
                  </a:lnTo>
                  <a:lnTo>
                    <a:pt x="0" y="365785"/>
                  </a:lnTo>
                  <a:lnTo>
                    <a:pt x="558800" y="365785"/>
                  </a:lnTo>
                  <a:lnTo>
                    <a:pt x="55880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4417693" y="6765054"/>
              <a:ext cx="558800" cy="366395"/>
            </a:xfrm>
            <a:custGeom>
              <a:avLst/>
              <a:gdLst/>
              <a:ahLst/>
              <a:cxnLst/>
              <a:rect l="l" t="t" r="r" b="b"/>
              <a:pathLst>
                <a:path w="558800" h="366395">
                  <a:moveTo>
                    <a:pt x="0" y="0"/>
                  </a:moveTo>
                  <a:lnTo>
                    <a:pt x="558800" y="0"/>
                  </a:lnTo>
                  <a:lnTo>
                    <a:pt x="558800" y="365785"/>
                  </a:lnTo>
                  <a:lnTo>
                    <a:pt x="0" y="36578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3180485" y="5967100"/>
              <a:ext cx="194310" cy="617220"/>
            </a:xfrm>
            <a:custGeom>
              <a:avLst/>
              <a:gdLst/>
              <a:ahLst/>
              <a:cxnLst/>
              <a:rect l="l" t="t" r="r" b="b"/>
              <a:pathLst>
                <a:path w="194310" h="617220">
                  <a:moveTo>
                    <a:pt x="194106" y="0"/>
                  </a:moveTo>
                  <a:lnTo>
                    <a:pt x="0" y="0"/>
                  </a:lnTo>
                  <a:lnTo>
                    <a:pt x="0" y="616991"/>
                  </a:lnTo>
                  <a:lnTo>
                    <a:pt x="194106" y="616991"/>
                  </a:lnTo>
                  <a:lnTo>
                    <a:pt x="194106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3180485" y="5967100"/>
              <a:ext cx="194310" cy="617220"/>
            </a:xfrm>
            <a:custGeom>
              <a:avLst/>
              <a:gdLst/>
              <a:ahLst/>
              <a:cxnLst/>
              <a:rect l="l" t="t" r="r" b="b"/>
              <a:pathLst>
                <a:path w="194310" h="617220">
                  <a:moveTo>
                    <a:pt x="0" y="0"/>
                  </a:moveTo>
                  <a:lnTo>
                    <a:pt x="194106" y="0"/>
                  </a:lnTo>
                  <a:lnTo>
                    <a:pt x="194106" y="616991"/>
                  </a:lnTo>
                  <a:lnTo>
                    <a:pt x="0" y="61699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3131957" y="6126548"/>
              <a:ext cx="48895" cy="298450"/>
            </a:xfrm>
            <a:custGeom>
              <a:avLst/>
              <a:gdLst/>
              <a:ahLst/>
              <a:cxnLst/>
              <a:rect l="l" t="t" r="r" b="b"/>
              <a:pathLst>
                <a:path w="48894" h="298450">
                  <a:moveTo>
                    <a:pt x="48526" y="0"/>
                  </a:moveTo>
                  <a:lnTo>
                    <a:pt x="0" y="0"/>
                  </a:lnTo>
                  <a:lnTo>
                    <a:pt x="0" y="298094"/>
                  </a:lnTo>
                  <a:lnTo>
                    <a:pt x="48526" y="298094"/>
                  </a:lnTo>
                  <a:lnTo>
                    <a:pt x="4852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3131957" y="6126548"/>
              <a:ext cx="48895" cy="298450"/>
            </a:xfrm>
            <a:custGeom>
              <a:avLst/>
              <a:gdLst/>
              <a:ahLst/>
              <a:cxnLst/>
              <a:rect l="l" t="t" r="r" b="b"/>
              <a:pathLst>
                <a:path w="48894" h="298450">
                  <a:moveTo>
                    <a:pt x="0" y="0"/>
                  </a:moveTo>
                  <a:lnTo>
                    <a:pt x="48526" y="0"/>
                  </a:lnTo>
                  <a:lnTo>
                    <a:pt x="48526" y="298094"/>
                  </a:lnTo>
                  <a:lnTo>
                    <a:pt x="0" y="29809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3374910" y="6132445"/>
              <a:ext cx="116839" cy="97790"/>
            </a:xfrm>
            <a:custGeom>
              <a:avLst/>
              <a:gdLst/>
              <a:ahLst/>
              <a:cxnLst/>
              <a:rect l="l" t="t" r="r" b="b"/>
              <a:pathLst>
                <a:path w="116839" h="97789">
                  <a:moveTo>
                    <a:pt x="116801" y="49530"/>
                  </a:moveTo>
                  <a:lnTo>
                    <a:pt x="69405" y="49530"/>
                  </a:lnTo>
                  <a:lnTo>
                    <a:pt x="69405" y="21590"/>
                  </a:lnTo>
                  <a:lnTo>
                    <a:pt x="33858" y="21590"/>
                  </a:lnTo>
                  <a:lnTo>
                    <a:pt x="33858" y="0"/>
                  </a:lnTo>
                  <a:lnTo>
                    <a:pt x="0" y="0"/>
                  </a:lnTo>
                  <a:lnTo>
                    <a:pt x="0" y="21590"/>
                  </a:lnTo>
                  <a:lnTo>
                    <a:pt x="0" y="49530"/>
                  </a:lnTo>
                  <a:lnTo>
                    <a:pt x="0" y="97790"/>
                  </a:lnTo>
                  <a:lnTo>
                    <a:pt x="116801" y="97790"/>
                  </a:lnTo>
                  <a:lnTo>
                    <a:pt x="116801" y="4953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3374917" y="6132434"/>
              <a:ext cx="116839" cy="98425"/>
            </a:xfrm>
            <a:custGeom>
              <a:avLst/>
              <a:gdLst/>
              <a:ahLst/>
              <a:cxnLst/>
              <a:rect l="l" t="t" r="r" b="b"/>
              <a:pathLst>
                <a:path w="116839" h="98425">
                  <a:moveTo>
                    <a:pt x="0" y="0"/>
                  </a:moveTo>
                  <a:lnTo>
                    <a:pt x="33858" y="0"/>
                  </a:lnTo>
                  <a:lnTo>
                    <a:pt x="33858" y="22009"/>
                  </a:lnTo>
                  <a:lnTo>
                    <a:pt x="69405" y="22009"/>
                  </a:lnTo>
                  <a:lnTo>
                    <a:pt x="69405" y="49085"/>
                  </a:lnTo>
                  <a:lnTo>
                    <a:pt x="116801" y="49085"/>
                  </a:lnTo>
                  <a:lnTo>
                    <a:pt x="116801" y="98183"/>
                  </a:lnTo>
                  <a:lnTo>
                    <a:pt x="0" y="9818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3375977" y="6323644"/>
              <a:ext cx="116839" cy="97790"/>
            </a:xfrm>
            <a:custGeom>
              <a:avLst/>
              <a:gdLst/>
              <a:ahLst/>
              <a:cxnLst/>
              <a:rect l="l" t="t" r="r" b="b"/>
              <a:pathLst>
                <a:path w="116839" h="97789">
                  <a:moveTo>
                    <a:pt x="116801" y="0"/>
                  </a:moveTo>
                  <a:lnTo>
                    <a:pt x="0" y="0"/>
                  </a:lnTo>
                  <a:lnTo>
                    <a:pt x="0" y="48260"/>
                  </a:lnTo>
                  <a:lnTo>
                    <a:pt x="0" y="76200"/>
                  </a:lnTo>
                  <a:lnTo>
                    <a:pt x="0" y="97790"/>
                  </a:lnTo>
                  <a:lnTo>
                    <a:pt x="33858" y="97790"/>
                  </a:lnTo>
                  <a:lnTo>
                    <a:pt x="33858" y="76200"/>
                  </a:lnTo>
                  <a:lnTo>
                    <a:pt x="69405" y="76200"/>
                  </a:lnTo>
                  <a:lnTo>
                    <a:pt x="69405" y="48260"/>
                  </a:lnTo>
                  <a:lnTo>
                    <a:pt x="116801" y="48260"/>
                  </a:lnTo>
                  <a:lnTo>
                    <a:pt x="116801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3375986" y="6323240"/>
              <a:ext cx="116839" cy="98425"/>
            </a:xfrm>
            <a:custGeom>
              <a:avLst/>
              <a:gdLst/>
              <a:ahLst/>
              <a:cxnLst/>
              <a:rect l="l" t="t" r="r" b="b"/>
              <a:pathLst>
                <a:path w="116839" h="98425">
                  <a:moveTo>
                    <a:pt x="0" y="98183"/>
                  </a:moveTo>
                  <a:lnTo>
                    <a:pt x="33858" y="98183"/>
                  </a:lnTo>
                  <a:lnTo>
                    <a:pt x="33858" y="76174"/>
                  </a:lnTo>
                  <a:lnTo>
                    <a:pt x="69405" y="76174"/>
                  </a:lnTo>
                  <a:lnTo>
                    <a:pt x="69405" y="49098"/>
                  </a:lnTo>
                  <a:lnTo>
                    <a:pt x="116801" y="49098"/>
                  </a:lnTo>
                  <a:lnTo>
                    <a:pt x="116801" y="0"/>
                  </a:lnTo>
                  <a:lnTo>
                    <a:pt x="0" y="0"/>
                  </a:lnTo>
                  <a:lnTo>
                    <a:pt x="0" y="9818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3187955" y="6030622"/>
              <a:ext cx="179705" cy="81915"/>
            </a:xfrm>
            <a:custGeom>
              <a:avLst/>
              <a:gdLst/>
              <a:ahLst/>
              <a:cxnLst/>
              <a:rect l="l" t="t" r="r" b="b"/>
              <a:pathLst>
                <a:path w="179704" h="81914">
                  <a:moveTo>
                    <a:pt x="0" y="81502"/>
                  </a:moveTo>
                  <a:lnTo>
                    <a:pt x="179298" y="81502"/>
                  </a:lnTo>
                  <a:lnTo>
                    <a:pt x="179298" y="0"/>
                  </a:lnTo>
                  <a:lnTo>
                    <a:pt x="0" y="0"/>
                  </a:lnTo>
                  <a:lnTo>
                    <a:pt x="0" y="81502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3187955" y="5973574"/>
              <a:ext cx="179705" cy="57150"/>
            </a:xfrm>
            <a:custGeom>
              <a:avLst/>
              <a:gdLst/>
              <a:ahLst/>
              <a:cxnLst/>
              <a:rect l="l" t="t" r="r" b="b"/>
              <a:pathLst>
                <a:path w="179704" h="57150">
                  <a:moveTo>
                    <a:pt x="179298" y="0"/>
                  </a:moveTo>
                  <a:lnTo>
                    <a:pt x="0" y="0"/>
                  </a:lnTo>
                  <a:lnTo>
                    <a:pt x="0" y="57048"/>
                  </a:lnTo>
                  <a:lnTo>
                    <a:pt x="179298" y="57048"/>
                  </a:lnTo>
                  <a:lnTo>
                    <a:pt x="179298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3133328" y="6129165"/>
              <a:ext cx="45085" cy="75565"/>
            </a:xfrm>
            <a:custGeom>
              <a:avLst/>
              <a:gdLst/>
              <a:ahLst/>
              <a:cxnLst/>
              <a:rect l="l" t="t" r="r" b="b"/>
              <a:pathLst>
                <a:path w="45085" h="75564">
                  <a:moveTo>
                    <a:pt x="44627" y="0"/>
                  </a:moveTo>
                  <a:lnTo>
                    <a:pt x="0" y="0"/>
                  </a:lnTo>
                  <a:lnTo>
                    <a:pt x="0" y="75323"/>
                  </a:lnTo>
                  <a:lnTo>
                    <a:pt x="44627" y="75323"/>
                  </a:lnTo>
                  <a:lnTo>
                    <a:pt x="44627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3133318" y="6194180"/>
              <a:ext cx="500380" cy="129539"/>
            </a:xfrm>
            <a:custGeom>
              <a:avLst/>
              <a:gdLst/>
              <a:ahLst/>
              <a:cxnLst/>
              <a:rect l="l" t="t" r="r" b="b"/>
              <a:pathLst>
                <a:path w="500379" h="129539">
                  <a:moveTo>
                    <a:pt x="44627" y="0"/>
                  </a:moveTo>
                  <a:lnTo>
                    <a:pt x="0" y="0"/>
                  </a:lnTo>
                  <a:lnTo>
                    <a:pt x="0" y="40220"/>
                  </a:lnTo>
                  <a:lnTo>
                    <a:pt x="44627" y="40220"/>
                  </a:lnTo>
                  <a:lnTo>
                    <a:pt x="44627" y="0"/>
                  </a:lnTo>
                  <a:close/>
                </a:path>
                <a:path w="500379" h="129539">
                  <a:moveTo>
                    <a:pt x="500049" y="37426"/>
                  </a:moveTo>
                  <a:lnTo>
                    <a:pt x="241261" y="37426"/>
                  </a:lnTo>
                  <a:lnTo>
                    <a:pt x="241261" y="129336"/>
                  </a:lnTo>
                  <a:lnTo>
                    <a:pt x="500049" y="129336"/>
                  </a:lnTo>
                  <a:lnTo>
                    <a:pt x="500049" y="37426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3374589" y="6231603"/>
              <a:ext cx="259079" cy="92075"/>
            </a:xfrm>
            <a:custGeom>
              <a:avLst/>
              <a:gdLst/>
              <a:ahLst/>
              <a:cxnLst/>
              <a:rect l="l" t="t" r="r" b="b"/>
              <a:pathLst>
                <a:path w="259079" h="92075">
                  <a:moveTo>
                    <a:pt x="0" y="0"/>
                  </a:moveTo>
                  <a:lnTo>
                    <a:pt x="258787" y="0"/>
                  </a:lnTo>
                  <a:lnTo>
                    <a:pt x="258787" y="91909"/>
                  </a:lnTo>
                  <a:lnTo>
                    <a:pt x="0" y="9190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3379424" y="6231603"/>
              <a:ext cx="252095" cy="24765"/>
            </a:xfrm>
            <a:custGeom>
              <a:avLst/>
              <a:gdLst/>
              <a:ahLst/>
              <a:cxnLst/>
              <a:rect l="l" t="t" r="r" b="b"/>
              <a:pathLst>
                <a:path w="252095" h="24764">
                  <a:moveTo>
                    <a:pt x="251536" y="0"/>
                  </a:moveTo>
                  <a:lnTo>
                    <a:pt x="0" y="0"/>
                  </a:lnTo>
                  <a:lnTo>
                    <a:pt x="0" y="24193"/>
                  </a:lnTo>
                  <a:lnTo>
                    <a:pt x="251536" y="24193"/>
                  </a:lnTo>
                  <a:lnTo>
                    <a:pt x="251536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3379424" y="6253369"/>
              <a:ext cx="252095" cy="24765"/>
            </a:xfrm>
            <a:custGeom>
              <a:avLst/>
              <a:gdLst/>
              <a:ahLst/>
              <a:cxnLst/>
              <a:rect l="l" t="t" r="r" b="b"/>
              <a:pathLst>
                <a:path w="252095" h="24764">
                  <a:moveTo>
                    <a:pt x="251536" y="0"/>
                  </a:moveTo>
                  <a:lnTo>
                    <a:pt x="0" y="0"/>
                  </a:lnTo>
                  <a:lnTo>
                    <a:pt x="0" y="24193"/>
                  </a:lnTo>
                  <a:lnTo>
                    <a:pt x="251536" y="24193"/>
                  </a:lnTo>
                  <a:lnTo>
                    <a:pt x="25153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1436649" y="4363195"/>
              <a:ext cx="4914900" cy="2426335"/>
            </a:xfrm>
            <a:custGeom>
              <a:avLst/>
              <a:gdLst/>
              <a:ahLst/>
              <a:cxnLst/>
              <a:rect l="l" t="t" r="r" b="b"/>
              <a:pathLst>
                <a:path w="4914900" h="2426334">
                  <a:moveTo>
                    <a:pt x="221297" y="580377"/>
                  </a:moveTo>
                  <a:lnTo>
                    <a:pt x="220878" y="540626"/>
                  </a:lnTo>
                  <a:lnTo>
                    <a:pt x="220256" y="482879"/>
                  </a:lnTo>
                  <a:lnTo>
                    <a:pt x="218528" y="484911"/>
                  </a:lnTo>
                  <a:lnTo>
                    <a:pt x="216776" y="486879"/>
                  </a:lnTo>
                  <a:lnTo>
                    <a:pt x="192252" y="505637"/>
                  </a:lnTo>
                  <a:lnTo>
                    <a:pt x="6578" y="84759"/>
                  </a:lnTo>
                  <a:lnTo>
                    <a:pt x="0" y="87668"/>
                  </a:lnTo>
                  <a:lnTo>
                    <a:pt x="185661" y="508546"/>
                  </a:lnTo>
                  <a:lnTo>
                    <a:pt x="184543" y="508977"/>
                  </a:lnTo>
                  <a:lnTo>
                    <a:pt x="182270" y="509765"/>
                  </a:lnTo>
                  <a:lnTo>
                    <a:pt x="155282" y="514007"/>
                  </a:lnTo>
                  <a:lnTo>
                    <a:pt x="152654" y="513981"/>
                  </a:lnTo>
                  <a:lnTo>
                    <a:pt x="149987" y="513892"/>
                  </a:lnTo>
                  <a:lnTo>
                    <a:pt x="221297" y="580377"/>
                  </a:lnTo>
                  <a:close/>
                </a:path>
                <a:path w="4914900" h="2426334">
                  <a:moveTo>
                    <a:pt x="1863890" y="1429219"/>
                  </a:moveTo>
                  <a:lnTo>
                    <a:pt x="1833486" y="1448650"/>
                  </a:lnTo>
                  <a:lnTo>
                    <a:pt x="1392466" y="31610"/>
                  </a:lnTo>
                  <a:lnTo>
                    <a:pt x="1385595" y="33756"/>
                  </a:lnTo>
                  <a:lnTo>
                    <a:pt x="1826615" y="1450784"/>
                  </a:lnTo>
                  <a:lnTo>
                    <a:pt x="1825447" y="1451089"/>
                  </a:lnTo>
                  <a:lnTo>
                    <a:pt x="1823097" y="1451622"/>
                  </a:lnTo>
                  <a:lnTo>
                    <a:pt x="1806041" y="1453362"/>
                  </a:lnTo>
                  <a:lnTo>
                    <a:pt x="1803514" y="1453324"/>
                  </a:lnTo>
                  <a:lnTo>
                    <a:pt x="1790547" y="1452054"/>
                  </a:lnTo>
                  <a:lnTo>
                    <a:pt x="1853844" y="1526209"/>
                  </a:lnTo>
                  <a:lnTo>
                    <a:pt x="1858187" y="1484274"/>
                  </a:lnTo>
                  <a:lnTo>
                    <a:pt x="1863890" y="1429219"/>
                  </a:lnTo>
                  <a:close/>
                </a:path>
                <a:path w="4914900" h="2426334">
                  <a:moveTo>
                    <a:pt x="2751404" y="1393494"/>
                  </a:moveTo>
                  <a:lnTo>
                    <a:pt x="2719260" y="1409903"/>
                  </a:lnTo>
                  <a:lnTo>
                    <a:pt x="2430805" y="25285"/>
                  </a:lnTo>
                  <a:lnTo>
                    <a:pt x="2423757" y="26746"/>
                  </a:lnTo>
                  <a:lnTo>
                    <a:pt x="2712212" y="1411376"/>
                  </a:lnTo>
                  <a:lnTo>
                    <a:pt x="2711031" y="1411566"/>
                  </a:lnTo>
                  <a:lnTo>
                    <a:pt x="2708643" y="1411871"/>
                  </a:lnTo>
                  <a:lnTo>
                    <a:pt x="2706243" y="1412100"/>
                  </a:lnTo>
                  <a:lnTo>
                    <a:pt x="2703817" y="1412265"/>
                  </a:lnTo>
                  <a:lnTo>
                    <a:pt x="2701391" y="1412341"/>
                  </a:lnTo>
                  <a:lnTo>
                    <a:pt x="2698940" y="1412354"/>
                  </a:lnTo>
                  <a:lnTo>
                    <a:pt x="2696476" y="1412290"/>
                  </a:lnTo>
                  <a:lnTo>
                    <a:pt x="2676207" y="1409166"/>
                  </a:lnTo>
                  <a:lnTo>
                    <a:pt x="2732087" y="1489062"/>
                  </a:lnTo>
                  <a:lnTo>
                    <a:pt x="2740850" y="1445704"/>
                  </a:lnTo>
                  <a:lnTo>
                    <a:pt x="2751404" y="1393494"/>
                  </a:lnTo>
                  <a:close/>
                </a:path>
                <a:path w="4914900" h="2426334">
                  <a:moveTo>
                    <a:pt x="3332492" y="1325930"/>
                  </a:moveTo>
                  <a:lnTo>
                    <a:pt x="3299549" y="1333157"/>
                  </a:lnTo>
                  <a:lnTo>
                    <a:pt x="3328822" y="1333157"/>
                  </a:lnTo>
                  <a:lnTo>
                    <a:pt x="3332492" y="1325930"/>
                  </a:lnTo>
                  <a:close/>
                </a:path>
                <a:path w="4914900" h="2426334">
                  <a:moveTo>
                    <a:pt x="3382276" y="29298"/>
                  </a:moveTo>
                  <a:lnTo>
                    <a:pt x="3375088" y="28829"/>
                  </a:lnTo>
                  <a:lnTo>
                    <a:pt x="3289960" y="1332687"/>
                  </a:lnTo>
                  <a:lnTo>
                    <a:pt x="3288766" y="1332547"/>
                  </a:lnTo>
                  <a:lnTo>
                    <a:pt x="3255848" y="1320927"/>
                  </a:lnTo>
                  <a:lnTo>
                    <a:pt x="3288334" y="1412849"/>
                  </a:lnTo>
                  <a:lnTo>
                    <a:pt x="3311042" y="1368145"/>
                  </a:lnTo>
                  <a:lnTo>
                    <a:pt x="3328809" y="1333169"/>
                  </a:lnTo>
                  <a:lnTo>
                    <a:pt x="3298342" y="1333169"/>
                  </a:lnTo>
                  <a:lnTo>
                    <a:pt x="3297148" y="1333169"/>
                  </a:lnTo>
                  <a:lnTo>
                    <a:pt x="3294862" y="1368145"/>
                  </a:lnTo>
                  <a:lnTo>
                    <a:pt x="3297148" y="1333157"/>
                  </a:lnTo>
                  <a:lnTo>
                    <a:pt x="3382276" y="29298"/>
                  </a:lnTo>
                  <a:close/>
                </a:path>
                <a:path w="4914900" h="2426334">
                  <a:moveTo>
                    <a:pt x="4264482" y="10769"/>
                  </a:moveTo>
                  <a:lnTo>
                    <a:pt x="4257446" y="9271"/>
                  </a:lnTo>
                  <a:lnTo>
                    <a:pt x="3758730" y="2347214"/>
                  </a:lnTo>
                  <a:lnTo>
                    <a:pt x="3757574" y="2346909"/>
                  </a:lnTo>
                  <a:lnTo>
                    <a:pt x="3726675" y="2330653"/>
                  </a:lnTo>
                  <a:lnTo>
                    <a:pt x="3745547" y="2426309"/>
                  </a:lnTo>
                  <a:lnTo>
                    <a:pt x="3776129" y="2383015"/>
                  </a:lnTo>
                  <a:lnTo>
                    <a:pt x="3799611" y="2349766"/>
                  </a:lnTo>
                  <a:lnTo>
                    <a:pt x="3801795" y="2346680"/>
                  </a:lnTo>
                  <a:lnTo>
                    <a:pt x="3779050" y="2349766"/>
                  </a:lnTo>
                  <a:lnTo>
                    <a:pt x="3776599" y="2349741"/>
                  </a:lnTo>
                  <a:lnTo>
                    <a:pt x="3765778" y="2348725"/>
                  </a:lnTo>
                  <a:lnTo>
                    <a:pt x="4264482" y="10769"/>
                  </a:lnTo>
                  <a:close/>
                </a:path>
                <a:path w="4914900" h="2426334">
                  <a:moveTo>
                    <a:pt x="4914773" y="2501"/>
                  </a:moveTo>
                  <a:lnTo>
                    <a:pt x="4908029" y="0"/>
                  </a:lnTo>
                  <a:lnTo>
                    <a:pt x="4307167" y="1624139"/>
                  </a:lnTo>
                  <a:lnTo>
                    <a:pt x="4306062" y="1623669"/>
                  </a:lnTo>
                  <a:lnTo>
                    <a:pt x="4277830" y="1603146"/>
                  </a:lnTo>
                  <a:lnTo>
                    <a:pt x="4282757" y="1700517"/>
                  </a:lnTo>
                  <a:lnTo>
                    <a:pt x="4321657" y="1659534"/>
                  </a:lnTo>
                  <a:lnTo>
                    <a:pt x="4349293" y="1630413"/>
                  </a:lnTo>
                  <a:lnTo>
                    <a:pt x="4349864" y="1629803"/>
                  </a:lnTo>
                  <a:lnTo>
                    <a:pt x="4347210" y="1630057"/>
                  </a:lnTo>
                  <a:lnTo>
                    <a:pt x="4344581" y="1630235"/>
                  </a:lnTo>
                  <a:lnTo>
                    <a:pt x="4341977" y="1630362"/>
                  </a:lnTo>
                  <a:lnTo>
                    <a:pt x="4339399" y="1630413"/>
                  </a:lnTo>
                  <a:lnTo>
                    <a:pt x="4336847" y="1630375"/>
                  </a:lnTo>
                  <a:lnTo>
                    <a:pt x="4313923" y="1626641"/>
                  </a:lnTo>
                  <a:lnTo>
                    <a:pt x="4914773" y="2501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4" name="object 124"/>
          <p:cNvSpPr txBox="1"/>
          <p:nvPr/>
        </p:nvSpPr>
        <p:spPr>
          <a:xfrm>
            <a:off x="256311" y="7527355"/>
            <a:ext cx="5609590" cy="934719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5"/>
              </a:spcBef>
              <a:tabLst>
                <a:tab pos="492379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meant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term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‘CNC’?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explanation.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1639"/>
              </a:spcBef>
              <a:tabLst>
                <a:tab pos="2531745" algn="l"/>
                <a:tab pos="4898390" algn="l"/>
              </a:tabLst>
            </a:pPr>
            <a:r>
              <a:rPr sz="3600" b="1" spc="-37" baseline="1157" dirty="0">
                <a:solidFill>
                  <a:srgbClr val="151616"/>
                </a:solidFill>
                <a:latin typeface="Arial"/>
                <a:cs typeface="Arial"/>
              </a:rPr>
              <a:t>C=</a:t>
            </a:r>
            <a:r>
              <a:rPr sz="3600" b="1" baseline="1157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3600" b="1" spc="-37" baseline="1157" dirty="0">
                <a:solidFill>
                  <a:srgbClr val="151616"/>
                </a:solidFill>
                <a:latin typeface="Arial"/>
                <a:cs typeface="Arial"/>
              </a:rPr>
              <a:t>N=</a:t>
            </a:r>
            <a:r>
              <a:rPr sz="3600" b="1" baseline="1157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2400" b="1" spc="-25" dirty="0">
                <a:solidFill>
                  <a:srgbClr val="151616"/>
                </a:solidFill>
                <a:latin typeface="Arial"/>
                <a:cs typeface="Arial"/>
              </a:rPr>
              <a:t>C=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669038" y="8387988"/>
            <a:ext cx="2047875" cy="0"/>
          </a:xfrm>
          <a:custGeom>
            <a:avLst/>
            <a:gdLst/>
            <a:ahLst/>
            <a:cxnLst/>
            <a:rect l="l" t="t" r="r" b="b"/>
            <a:pathLst>
              <a:path w="2047875">
                <a:moveTo>
                  <a:pt x="0" y="0"/>
                </a:moveTo>
                <a:lnTo>
                  <a:pt x="2047875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116966" y="8387988"/>
            <a:ext cx="2047875" cy="0"/>
          </a:xfrm>
          <a:custGeom>
            <a:avLst/>
            <a:gdLst/>
            <a:ahLst/>
            <a:cxnLst/>
            <a:rect l="l" t="t" r="r" b="b"/>
            <a:pathLst>
              <a:path w="2047875">
                <a:moveTo>
                  <a:pt x="0" y="0"/>
                </a:moveTo>
                <a:lnTo>
                  <a:pt x="2047875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374389" y="8387988"/>
            <a:ext cx="2047875" cy="0"/>
          </a:xfrm>
          <a:custGeom>
            <a:avLst/>
            <a:gdLst/>
            <a:ahLst/>
            <a:cxnLst/>
            <a:rect l="l" t="t" r="r" b="b"/>
            <a:pathLst>
              <a:path w="2047875">
                <a:moveTo>
                  <a:pt x="0" y="0"/>
                </a:moveTo>
                <a:lnTo>
                  <a:pt x="2047875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 txBox="1"/>
          <p:nvPr/>
        </p:nvSpPr>
        <p:spPr>
          <a:xfrm>
            <a:off x="5178323" y="417852"/>
            <a:ext cx="2189480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u="sng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10"/>
              </a:rPr>
              <a:t>www.technologystudent.com</a:t>
            </a:r>
            <a:r>
              <a:rPr sz="700" dirty="0">
                <a:solidFill>
                  <a:srgbClr val="0000C4"/>
                </a:solidFill>
                <a:latin typeface="Arial"/>
                <a:cs typeface="Arial"/>
                <a:hlinkClick r:id="rId10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  <a:hlinkClick r:id="rId10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2020</a:t>
            </a:r>
            <a:r>
              <a:rPr sz="700" spc="19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151616"/>
                </a:solidFill>
                <a:latin typeface="Arial"/>
                <a:cs typeface="Arial"/>
              </a:rPr>
              <a:t>2020</a:t>
            </a:r>
            <a:endParaRPr sz="700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212280" y="433486"/>
            <a:ext cx="474789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580640" algn="l"/>
              </a:tabLst>
            </a:pP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7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7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7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7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  <a:hlinkClick r:id="rId11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revcnc1.cdr</dc:title>
  <dc:creator>BY V.RYAN</dc:creator>
  <cp:keywords>EXAMINATION QUESTIONS - CNC TURNING CENTRES</cp:keywords>
  <cp:lastModifiedBy>Vincent RYan</cp:lastModifiedBy>
  <cp:revision>1</cp:revision>
  <dcterms:created xsi:type="dcterms:W3CDTF">2023-10-16T17:02:50Z</dcterms:created>
  <dcterms:modified xsi:type="dcterms:W3CDTF">2023-10-16T17:03:09Z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2020-09-12T00:00:00Z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2023-10-16T00:00:00Z</vt:filetime>
  </property>
  <property fmtid="{D5CDD505-2E9C-101B-9397-08002B2CF9AE}" pid="5" name="Producer">
    <vt:lpwstr>Corel PDF Engine Version 19.1.0.419</vt:lpwstr>
  </property>
</Properties>
</file>