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technologystudent.com/cam/cnccentre3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3857" y="639414"/>
            <a:ext cx="5791200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5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600" spc="459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https://technologystudent.com/cam/cnccentre3.html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1711" y="148117"/>
            <a:ext cx="43345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CENTRES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273" y="4096026"/>
            <a:ext cx="702183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extended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post,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Gang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Tooling?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63028" y="1598807"/>
            <a:ext cx="2735536" cy="223434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37261" y="1152801"/>
            <a:ext cx="5767070" cy="67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tooling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Centres</a:t>
            </a:r>
            <a:r>
              <a:rPr sz="14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 dirty="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1740"/>
              </a:spcBef>
              <a:tabLst>
                <a:tab pos="3541395" algn="l"/>
              </a:tabLst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644199" y="7826662"/>
            <a:ext cx="2857500" cy="2508885"/>
            <a:chOff x="4644199" y="7826662"/>
            <a:chExt cx="2857500" cy="2508885"/>
          </a:xfrm>
        </p:grpSpPr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32946" y="8189750"/>
              <a:ext cx="1768357" cy="214536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410920" y="7826662"/>
              <a:ext cx="1496060" cy="567055"/>
            </a:xfrm>
            <a:custGeom>
              <a:avLst/>
              <a:gdLst/>
              <a:ahLst/>
              <a:cxnLst/>
              <a:rect l="l" t="t" r="r" b="b"/>
              <a:pathLst>
                <a:path w="1496059" h="567054">
                  <a:moveTo>
                    <a:pt x="886574" y="0"/>
                  </a:moveTo>
                  <a:lnTo>
                    <a:pt x="822413" y="3149"/>
                  </a:lnTo>
                  <a:lnTo>
                    <a:pt x="757542" y="10172"/>
                  </a:lnTo>
                  <a:lnTo>
                    <a:pt x="692442" y="20942"/>
                  </a:lnTo>
                  <a:lnTo>
                    <a:pt x="627545" y="35382"/>
                  </a:lnTo>
                  <a:lnTo>
                    <a:pt x="563321" y="53352"/>
                  </a:lnTo>
                  <a:lnTo>
                    <a:pt x="500240" y="74764"/>
                  </a:lnTo>
                  <a:lnTo>
                    <a:pt x="438734" y="99517"/>
                  </a:lnTo>
                  <a:lnTo>
                    <a:pt x="379285" y="127495"/>
                  </a:lnTo>
                  <a:lnTo>
                    <a:pt x="322338" y="158610"/>
                  </a:lnTo>
                  <a:lnTo>
                    <a:pt x="268363" y="192747"/>
                  </a:lnTo>
                  <a:lnTo>
                    <a:pt x="217817" y="229831"/>
                  </a:lnTo>
                  <a:lnTo>
                    <a:pt x="171183" y="269760"/>
                  </a:lnTo>
                  <a:lnTo>
                    <a:pt x="128917" y="312445"/>
                  </a:lnTo>
                  <a:lnTo>
                    <a:pt x="91490" y="357784"/>
                  </a:lnTo>
                  <a:lnTo>
                    <a:pt x="59385" y="405688"/>
                  </a:lnTo>
                  <a:lnTo>
                    <a:pt x="33108" y="456069"/>
                  </a:lnTo>
                  <a:lnTo>
                    <a:pt x="13131" y="508800"/>
                  </a:lnTo>
                  <a:lnTo>
                    <a:pt x="0" y="563740"/>
                  </a:lnTo>
                  <a:lnTo>
                    <a:pt x="17741" y="566775"/>
                  </a:lnTo>
                  <a:lnTo>
                    <a:pt x="30340" y="514095"/>
                  </a:lnTo>
                  <a:lnTo>
                    <a:pt x="49530" y="463435"/>
                  </a:lnTo>
                  <a:lnTo>
                    <a:pt x="74853" y="414883"/>
                  </a:lnTo>
                  <a:lnTo>
                    <a:pt x="105918" y="368541"/>
                  </a:lnTo>
                  <a:lnTo>
                    <a:pt x="142252" y="324523"/>
                  </a:lnTo>
                  <a:lnTo>
                    <a:pt x="183438" y="282955"/>
                  </a:lnTo>
                  <a:lnTo>
                    <a:pt x="229006" y="243941"/>
                  </a:lnTo>
                  <a:lnTo>
                    <a:pt x="278498" y="207632"/>
                  </a:lnTo>
                  <a:lnTo>
                    <a:pt x="331469" y="174116"/>
                  </a:lnTo>
                  <a:lnTo>
                    <a:pt x="387426" y="143548"/>
                  </a:lnTo>
                  <a:lnTo>
                    <a:pt x="445922" y="116014"/>
                  </a:lnTo>
                  <a:lnTo>
                    <a:pt x="506488" y="91643"/>
                  </a:lnTo>
                  <a:lnTo>
                    <a:pt x="568642" y="70548"/>
                  </a:lnTo>
                  <a:lnTo>
                    <a:pt x="631926" y="52831"/>
                  </a:lnTo>
                  <a:lnTo>
                    <a:pt x="695871" y="38620"/>
                  </a:lnTo>
                  <a:lnTo>
                    <a:pt x="759980" y="28003"/>
                  </a:lnTo>
                  <a:lnTo>
                    <a:pt x="823823" y="21094"/>
                  </a:lnTo>
                  <a:lnTo>
                    <a:pt x="886904" y="17995"/>
                  </a:lnTo>
                  <a:lnTo>
                    <a:pt x="1083247" y="17995"/>
                  </a:lnTo>
                  <a:lnTo>
                    <a:pt x="1070305" y="14922"/>
                  </a:lnTo>
                  <a:lnTo>
                    <a:pt x="1010983" y="5765"/>
                  </a:lnTo>
                  <a:lnTo>
                    <a:pt x="949579" y="838"/>
                  </a:lnTo>
                  <a:lnTo>
                    <a:pt x="886574" y="0"/>
                  </a:lnTo>
                  <a:close/>
                </a:path>
                <a:path w="1496059" h="567054">
                  <a:moveTo>
                    <a:pt x="1431416" y="423102"/>
                  </a:moveTo>
                  <a:lnTo>
                    <a:pt x="1385646" y="423735"/>
                  </a:lnTo>
                  <a:lnTo>
                    <a:pt x="1442275" y="533158"/>
                  </a:lnTo>
                  <a:lnTo>
                    <a:pt x="1492625" y="428853"/>
                  </a:lnTo>
                  <a:lnTo>
                    <a:pt x="1431848" y="428853"/>
                  </a:lnTo>
                  <a:lnTo>
                    <a:pt x="1431416" y="423102"/>
                  </a:lnTo>
                  <a:close/>
                </a:path>
                <a:path w="1496059" h="567054">
                  <a:moveTo>
                    <a:pt x="1449410" y="422853"/>
                  </a:moveTo>
                  <a:lnTo>
                    <a:pt x="1431416" y="423102"/>
                  </a:lnTo>
                  <a:lnTo>
                    <a:pt x="1431848" y="428853"/>
                  </a:lnTo>
                  <a:lnTo>
                    <a:pt x="1449844" y="428612"/>
                  </a:lnTo>
                  <a:lnTo>
                    <a:pt x="1449410" y="422853"/>
                  </a:lnTo>
                  <a:close/>
                </a:path>
                <a:path w="1496059" h="567054">
                  <a:moveTo>
                    <a:pt x="1495831" y="422211"/>
                  </a:moveTo>
                  <a:lnTo>
                    <a:pt x="1449410" y="422853"/>
                  </a:lnTo>
                  <a:lnTo>
                    <a:pt x="1449844" y="428612"/>
                  </a:lnTo>
                  <a:lnTo>
                    <a:pt x="1431848" y="428853"/>
                  </a:lnTo>
                  <a:lnTo>
                    <a:pt x="1492625" y="428853"/>
                  </a:lnTo>
                  <a:lnTo>
                    <a:pt x="1495831" y="422211"/>
                  </a:lnTo>
                  <a:close/>
                </a:path>
                <a:path w="1496059" h="567054">
                  <a:moveTo>
                    <a:pt x="1083247" y="17995"/>
                  </a:moveTo>
                  <a:lnTo>
                    <a:pt x="886904" y="17995"/>
                  </a:lnTo>
                  <a:lnTo>
                    <a:pt x="948753" y="18821"/>
                  </a:lnTo>
                  <a:lnTo>
                    <a:pt x="1008888" y="23647"/>
                  </a:lnTo>
                  <a:lnTo>
                    <a:pt x="1066863" y="32588"/>
                  </a:lnTo>
                  <a:lnTo>
                    <a:pt x="1122184" y="45732"/>
                  </a:lnTo>
                  <a:lnTo>
                    <a:pt x="1174394" y="63144"/>
                  </a:lnTo>
                  <a:lnTo>
                    <a:pt x="1223022" y="84937"/>
                  </a:lnTo>
                  <a:lnTo>
                    <a:pt x="1267637" y="111175"/>
                  </a:lnTo>
                  <a:lnTo>
                    <a:pt x="1307795" y="141947"/>
                  </a:lnTo>
                  <a:lnTo>
                    <a:pt x="1343088" y="177355"/>
                  </a:lnTo>
                  <a:lnTo>
                    <a:pt x="1373098" y="217500"/>
                  </a:lnTo>
                  <a:lnTo>
                    <a:pt x="1397431" y="262547"/>
                  </a:lnTo>
                  <a:lnTo>
                    <a:pt x="1415630" y="312673"/>
                  </a:lnTo>
                  <a:lnTo>
                    <a:pt x="1427276" y="368058"/>
                  </a:lnTo>
                  <a:lnTo>
                    <a:pt x="1431416" y="423102"/>
                  </a:lnTo>
                  <a:lnTo>
                    <a:pt x="1449410" y="422853"/>
                  </a:lnTo>
                  <a:lnTo>
                    <a:pt x="1445094" y="365556"/>
                  </a:lnTo>
                  <a:lnTo>
                    <a:pt x="1432966" y="307771"/>
                  </a:lnTo>
                  <a:lnTo>
                    <a:pt x="1413865" y="255206"/>
                  </a:lnTo>
                  <a:lnTo>
                    <a:pt x="1388275" y="207822"/>
                  </a:lnTo>
                  <a:lnTo>
                    <a:pt x="1356715" y="165582"/>
                  </a:lnTo>
                  <a:lnTo>
                    <a:pt x="1319669" y="128422"/>
                  </a:lnTo>
                  <a:lnTo>
                    <a:pt x="1277683" y="96240"/>
                  </a:lnTo>
                  <a:lnTo>
                    <a:pt x="1231265" y="68948"/>
                  </a:lnTo>
                  <a:lnTo>
                    <a:pt x="1180909" y="46380"/>
                  </a:lnTo>
                  <a:lnTo>
                    <a:pt x="1127099" y="28409"/>
                  </a:lnTo>
                  <a:lnTo>
                    <a:pt x="1083247" y="1799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4199" y="8322370"/>
              <a:ext cx="1228518" cy="162793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414538" y="8319207"/>
              <a:ext cx="911225" cy="780415"/>
            </a:xfrm>
            <a:custGeom>
              <a:avLst/>
              <a:gdLst/>
              <a:ahLst/>
              <a:cxnLst/>
              <a:rect l="l" t="t" r="r" b="b"/>
              <a:pathLst>
                <a:path w="911225" h="780415">
                  <a:moveTo>
                    <a:pt x="433730" y="779813"/>
                  </a:moveTo>
                  <a:lnTo>
                    <a:pt x="380761" y="774231"/>
                  </a:lnTo>
                  <a:lnTo>
                    <a:pt x="329873" y="763699"/>
                  </a:lnTo>
                  <a:lnTo>
                    <a:pt x="281392" y="748531"/>
                  </a:lnTo>
                  <a:lnTo>
                    <a:pt x="235642" y="729037"/>
                  </a:lnTo>
                  <a:lnTo>
                    <a:pt x="192949" y="705528"/>
                  </a:lnTo>
                  <a:lnTo>
                    <a:pt x="153640" y="678317"/>
                  </a:lnTo>
                  <a:lnTo>
                    <a:pt x="118038" y="647714"/>
                  </a:lnTo>
                  <a:lnTo>
                    <a:pt x="86470" y="614032"/>
                  </a:lnTo>
                  <a:lnTo>
                    <a:pt x="59262" y="577581"/>
                  </a:lnTo>
                  <a:lnTo>
                    <a:pt x="36738" y="538673"/>
                  </a:lnTo>
                  <a:lnTo>
                    <a:pt x="19224" y="497619"/>
                  </a:lnTo>
                  <a:lnTo>
                    <a:pt x="7046" y="454732"/>
                  </a:lnTo>
                  <a:lnTo>
                    <a:pt x="530" y="410322"/>
                  </a:lnTo>
                  <a:lnTo>
                    <a:pt x="0" y="364701"/>
                  </a:lnTo>
                  <a:lnTo>
                    <a:pt x="5595" y="319419"/>
                  </a:lnTo>
                  <a:lnTo>
                    <a:pt x="17005" y="276006"/>
                  </a:lnTo>
                  <a:lnTo>
                    <a:pt x="33872" y="234735"/>
                  </a:lnTo>
                  <a:lnTo>
                    <a:pt x="55838" y="195880"/>
                  </a:lnTo>
                  <a:lnTo>
                    <a:pt x="82544" y="159713"/>
                  </a:lnTo>
                  <a:lnTo>
                    <a:pt x="113633" y="126510"/>
                  </a:lnTo>
                  <a:lnTo>
                    <a:pt x="148747" y="96542"/>
                  </a:lnTo>
                  <a:lnTo>
                    <a:pt x="187527" y="70084"/>
                  </a:lnTo>
                  <a:lnTo>
                    <a:pt x="229616" y="47408"/>
                  </a:lnTo>
                  <a:lnTo>
                    <a:pt x="274656" y="28788"/>
                  </a:lnTo>
                  <a:lnTo>
                    <a:pt x="322289" y="14498"/>
                  </a:lnTo>
                  <a:lnTo>
                    <a:pt x="372156" y="4811"/>
                  </a:lnTo>
                  <a:lnTo>
                    <a:pt x="423901" y="0"/>
                  </a:lnTo>
                  <a:lnTo>
                    <a:pt x="477164" y="338"/>
                  </a:lnTo>
                  <a:lnTo>
                    <a:pt x="530133" y="5918"/>
                  </a:lnTo>
                  <a:lnTo>
                    <a:pt x="581021" y="16447"/>
                  </a:lnTo>
                  <a:lnTo>
                    <a:pt x="629502" y="31614"/>
                  </a:lnTo>
                  <a:lnTo>
                    <a:pt x="675252" y="51107"/>
                  </a:lnTo>
                  <a:lnTo>
                    <a:pt x="717944" y="74614"/>
                  </a:lnTo>
                  <a:lnTo>
                    <a:pt x="757254" y="101825"/>
                  </a:lnTo>
                  <a:lnTo>
                    <a:pt x="792856" y="132428"/>
                  </a:lnTo>
                  <a:lnTo>
                    <a:pt x="824424" y="166110"/>
                  </a:lnTo>
                  <a:lnTo>
                    <a:pt x="851632" y="202562"/>
                  </a:lnTo>
                  <a:lnTo>
                    <a:pt x="874156" y="241471"/>
                  </a:lnTo>
                  <a:lnTo>
                    <a:pt x="891670" y="282525"/>
                  </a:lnTo>
                  <a:lnTo>
                    <a:pt x="903847" y="325415"/>
                  </a:lnTo>
                  <a:lnTo>
                    <a:pt x="910364" y="369827"/>
                  </a:lnTo>
                  <a:lnTo>
                    <a:pt x="910894" y="415450"/>
                  </a:lnTo>
                  <a:lnTo>
                    <a:pt x="905298" y="460732"/>
                  </a:lnTo>
                  <a:lnTo>
                    <a:pt x="893888" y="504146"/>
                  </a:lnTo>
                  <a:lnTo>
                    <a:pt x="877020" y="545417"/>
                  </a:lnTo>
                  <a:lnTo>
                    <a:pt x="855054" y="584272"/>
                  </a:lnTo>
                  <a:lnTo>
                    <a:pt x="828347" y="620438"/>
                  </a:lnTo>
                  <a:lnTo>
                    <a:pt x="797257" y="653641"/>
                  </a:lnTo>
                  <a:lnTo>
                    <a:pt x="762142" y="683609"/>
                  </a:lnTo>
                  <a:lnTo>
                    <a:pt x="723361" y="710068"/>
                  </a:lnTo>
                  <a:lnTo>
                    <a:pt x="681272" y="732743"/>
                  </a:lnTo>
                  <a:lnTo>
                    <a:pt x="636232" y="751363"/>
                  </a:lnTo>
                  <a:lnTo>
                    <a:pt x="588600" y="765653"/>
                  </a:lnTo>
                  <a:lnTo>
                    <a:pt x="538733" y="775341"/>
                  </a:lnTo>
                  <a:lnTo>
                    <a:pt x="486991" y="780152"/>
                  </a:lnTo>
                  <a:lnTo>
                    <a:pt x="433730" y="779813"/>
                  </a:lnTo>
                  <a:close/>
                </a:path>
              </a:pathLst>
            </a:custGeom>
            <a:ln w="1799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306248" y="8067773"/>
            <a:ext cx="451484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TURRET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723" y="7505976"/>
            <a:ext cx="5171440" cy="6997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107314">
              <a:lnSpc>
                <a:spcPts val="1560"/>
              </a:lnSpc>
              <a:spcBef>
                <a:spcPts val="250"/>
              </a:spcBef>
              <a:tabLst>
                <a:tab pos="26117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engineering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‘Live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Tooling’?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Make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7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LIVE</a:t>
            </a:r>
            <a:r>
              <a:rPr sz="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revcnc2.cdr</dc:title>
  <dc:creator>BY V.RYAN</dc:creator>
  <cp:keywords>EXAMINATION QUESTIONS - TURRET TOOLING, GANG TOOLING AND LIVE TOOLING</cp:keywords>
  <cp:lastModifiedBy>Vincent RYan</cp:lastModifiedBy>
  <cp:revision>1</cp:revision>
  <dcterms:created xsi:type="dcterms:W3CDTF">2023-10-16T17:05:59Z</dcterms:created>
  <dcterms:modified xsi:type="dcterms:W3CDTF">2023-10-16T17:06:19Z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