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quip_flsh/bandsaw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equip_flsh/bandsaw2.htm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equip_flsh/bandsaw2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287" y="144035"/>
            <a:ext cx="44361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179" y="1190769"/>
            <a:ext cx="639064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blade.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teeth.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87403" y="6156216"/>
            <a:ext cx="4185285" cy="876300"/>
            <a:chOff x="1687403" y="6156216"/>
            <a:chExt cx="4185285" cy="876300"/>
          </a:xfrm>
        </p:grpSpPr>
        <p:sp>
          <p:nvSpPr>
            <p:cNvPr id="11" name="object 11"/>
            <p:cNvSpPr/>
            <p:nvPr/>
          </p:nvSpPr>
          <p:spPr>
            <a:xfrm>
              <a:off x="1687398" y="6466075"/>
              <a:ext cx="2799715" cy="566420"/>
            </a:xfrm>
            <a:custGeom>
              <a:avLst/>
              <a:gdLst/>
              <a:ahLst/>
              <a:cxnLst/>
              <a:rect l="l" t="t" r="r" b="b"/>
              <a:pathLst>
                <a:path w="2799715" h="566420">
                  <a:moveTo>
                    <a:pt x="2799359" y="133070"/>
                  </a:moveTo>
                  <a:lnTo>
                    <a:pt x="2740634" y="129527"/>
                  </a:lnTo>
                  <a:lnTo>
                    <a:pt x="2706801" y="105041"/>
                  </a:lnTo>
                  <a:lnTo>
                    <a:pt x="2691536" y="53301"/>
                  </a:lnTo>
                  <a:lnTo>
                    <a:pt x="2689288" y="27051"/>
                  </a:lnTo>
                  <a:lnTo>
                    <a:pt x="2692641" y="12"/>
                  </a:lnTo>
                  <a:lnTo>
                    <a:pt x="2621064" y="53644"/>
                  </a:lnTo>
                  <a:lnTo>
                    <a:pt x="2569083" y="90131"/>
                  </a:lnTo>
                  <a:lnTo>
                    <a:pt x="2529357" y="112877"/>
                  </a:lnTo>
                  <a:lnTo>
                    <a:pt x="2457348" y="130810"/>
                  </a:lnTo>
                  <a:lnTo>
                    <a:pt x="2416391" y="132562"/>
                  </a:lnTo>
                  <a:lnTo>
                    <a:pt x="2396147" y="130517"/>
                  </a:lnTo>
                  <a:lnTo>
                    <a:pt x="2361565" y="105041"/>
                  </a:lnTo>
                  <a:lnTo>
                    <a:pt x="2346299" y="53301"/>
                  </a:lnTo>
                  <a:lnTo>
                    <a:pt x="2344051" y="27051"/>
                  </a:lnTo>
                  <a:lnTo>
                    <a:pt x="2347404" y="12"/>
                  </a:lnTo>
                  <a:lnTo>
                    <a:pt x="2275941" y="53619"/>
                  </a:lnTo>
                  <a:lnTo>
                    <a:pt x="2224214" y="90068"/>
                  </a:lnTo>
                  <a:lnTo>
                    <a:pt x="2184743" y="112776"/>
                  </a:lnTo>
                  <a:lnTo>
                    <a:pt x="2112695" y="130759"/>
                  </a:lnTo>
                  <a:lnTo>
                    <a:pt x="2072081" y="132613"/>
                  </a:lnTo>
                  <a:lnTo>
                    <a:pt x="2051164" y="130517"/>
                  </a:lnTo>
                  <a:lnTo>
                    <a:pt x="2016328" y="105041"/>
                  </a:lnTo>
                  <a:lnTo>
                    <a:pt x="2001062" y="53301"/>
                  </a:lnTo>
                  <a:lnTo>
                    <a:pt x="1998814" y="27051"/>
                  </a:lnTo>
                  <a:lnTo>
                    <a:pt x="2002155" y="12"/>
                  </a:lnTo>
                  <a:lnTo>
                    <a:pt x="1930514" y="53644"/>
                  </a:lnTo>
                  <a:lnTo>
                    <a:pt x="1878368" y="90157"/>
                  </a:lnTo>
                  <a:lnTo>
                    <a:pt x="1838477" y="112928"/>
                  </a:lnTo>
                  <a:lnTo>
                    <a:pt x="1766506" y="130911"/>
                  </a:lnTo>
                  <a:lnTo>
                    <a:pt x="1763153" y="131064"/>
                  </a:lnTo>
                  <a:lnTo>
                    <a:pt x="1762429" y="131089"/>
                  </a:lnTo>
                  <a:lnTo>
                    <a:pt x="1705673" y="130517"/>
                  </a:lnTo>
                  <a:lnTo>
                    <a:pt x="1671078" y="105041"/>
                  </a:lnTo>
                  <a:lnTo>
                    <a:pt x="1655813" y="53301"/>
                  </a:lnTo>
                  <a:lnTo>
                    <a:pt x="1653565" y="27051"/>
                  </a:lnTo>
                  <a:lnTo>
                    <a:pt x="1656918" y="12"/>
                  </a:lnTo>
                  <a:lnTo>
                    <a:pt x="1585379" y="53860"/>
                  </a:lnTo>
                  <a:lnTo>
                    <a:pt x="1533461" y="90817"/>
                  </a:lnTo>
                  <a:lnTo>
                    <a:pt x="1493786" y="113995"/>
                  </a:lnTo>
                  <a:lnTo>
                    <a:pt x="1422895" y="131406"/>
                  </a:lnTo>
                  <a:lnTo>
                    <a:pt x="1380896" y="132092"/>
                  </a:lnTo>
                  <a:lnTo>
                    <a:pt x="1366926" y="130644"/>
                  </a:lnTo>
                  <a:lnTo>
                    <a:pt x="1332090" y="105041"/>
                  </a:lnTo>
                  <a:lnTo>
                    <a:pt x="1316812" y="53301"/>
                  </a:lnTo>
                  <a:lnTo>
                    <a:pt x="1314577" y="27038"/>
                  </a:lnTo>
                  <a:lnTo>
                    <a:pt x="1317917" y="0"/>
                  </a:lnTo>
                  <a:lnTo>
                    <a:pt x="1246339" y="53682"/>
                  </a:lnTo>
                  <a:lnTo>
                    <a:pt x="1194320" y="90297"/>
                  </a:lnTo>
                  <a:lnTo>
                    <a:pt x="1154557" y="113157"/>
                  </a:lnTo>
                  <a:lnTo>
                    <a:pt x="1082560" y="131051"/>
                  </a:lnTo>
                  <a:lnTo>
                    <a:pt x="1078903" y="131191"/>
                  </a:lnTo>
                  <a:lnTo>
                    <a:pt x="1078903" y="131038"/>
                  </a:lnTo>
                  <a:lnTo>
                    <a:pt x="1074204" y="131356"/>
                  </a:lnTo>
                  <a:lnTo>
                    <a:pt x="1021435" y="130517"/>
                  </a:lnTo>
                  <a:lnTo>
                    <a:pt x="986853" y="105041"/>
                  </a:lnTo>
                  <a:lnTo>
                    <a:pt x="971575" y="53301"/>
                  </a:lnTo>
                  <a:lnTo>
                    <a:pt x="969327" y="27051"/>
                  </a:lnTo>
                  <a:lnTo>
                    <a:pt x="972680" y="12"/>
                  </a:lnTo>
                  <a:lnTo>
                    <a:pt x="901230" y="53682"/>
                  </a:lnTo>
                  <a:lnTo>
                    <a:pt x="849503" y="90258"/>
                  </a:lnTo>
                  <a:lnTo>
                    <a:pt x="810018" y="113093"/>
                  </a:lnTo>
                  <a:lnTo>
                    <a:pt x="737984" y="130898"/>
                  </a:lnTo>
                  <a:lnTo>
                    <a:pt x="734161" y="131038"/>
                  </a:lnTo>
                  <a:lnTo>
                    <a:pt x="733882" y="131051"/>
                  </a:lnTo>
                  <a:lnTo>
                    <a:pt x="695426" y="132422"/>
                  </a:lnTo>
                  <a:lnTo>
                    <a:pt x="655802" y="121640"/>
                  </a:lnTo>
                  <a:lnTo>
                    <a:pt x="632675" y="79171"/>
                  </a:lnTo>
                  <a:lnTo>
                    <a:pt x="624090" y="27051"/>
                  </a:lnTo>
                  <a:lnTo>
                    <a:pt x="627443" y="12"/>
                  </a:lnTo>
                  <a:lnTo>
                    <a:pt x="555866" y="53708"/>
                  </a:lnTo>
                  <a:lnTo>
                    <a:pt x="503885" y="90335"/>
                  </a:lnTo>
                  <a:lnTo>
                    <a:pt x="464146" y="113207"/>
                  </a:lnTo>
                  <a:lnTo>
                    <a:pt x="392137" y="131051"/>
                  </a:lnTo>
                  <a:lnTo>
                    <a:pt x="388429" y="131191"/>
                  </a:lnTo>
                  <a:lnTo>
                    <a:pt x="388429" y="131038"/>
                  </a:lnTo>
                  <a:lnTo>
                    <a:pt x="384111" y="131330"/>
                  </a:lnTo>
                  <a:lnTo>
                    <a:pt x="330962" y="130517"/>
                  </a:lnTo>
                  <a:lnTo>
                    <a:pt x="296367" y="105041"/>
                  </a:lnTo>
                  <a:lnTo>
                    <a:pt x="281101" y="53301"/>
                  </a:lnTo>
                  <a:lnTo>
                    <a:pt x="278853" y="27051"/>
                  </a:lnTo>
                  <a:lnTo>
                    <a:pt x="282206" y="12"/>
                  </a:lnTo>
                  <a:lnTo>
                    <a:pt x="219557" y="47510"/>
                  </a:lnTo>
                  <a:lnTo>
                    <a:pt x="172148" y="82537"/>
                  </a:lnTo>
                  <a:lnTo>
                    <a:pt x="135305" y="106768"/>
                  </a:lnTo>
                  <a:lnTo>
                    <a:pt x="74599" y="129540"/>
                  </a:lnTo>
                  <a:lnTo>
                    <a:pt x="41376" y="131432"/>
                  </a:lnTo>
                  <a:lnTo>
                    <a:pt x="0" y="129209"/>
                  </a:lnTo>
                  <a:lnTo>
                    <a:pt x="0" y="565950"/>
                  </a:lnTo>
                  <a:lnTo>
                    <a:pt x="2799359" y="565950"/>
                  </a:lnTo>
                  <a:lnTo>
                    <a:pt x="2799359" y="13307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25583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5" y="249983"/>
                  </a:lnTo>
                  <a:lnTo>
                    <a:pt x="105918" y="208655"/>
                  </a:lnTo>
                  <a:lnTo>
                    <a:pt x="151975" y="162382"/>
                  </a:lnTo>
                  <a:lnTo>
                    <a:pt x="197804" y="115255"/>
                  </a:lnTo>
                  <a:lnTo>
                    <a:pt x="240043" y="71362"/>
                  </a:lnTo>
                  <a:lnTo>
                    <a:pt x="275332" y="34796"/>
                  </a:lnTo>
                  <a:lnTo>
                    <a:pt x="300306" y="9645"/>
                  </a:lnTo>
                  <a:lnTo>
                    <a:pt x="311605" y="0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96307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6" y="249983"/>
                  </a:lnTo>
                  <a:lnTo>
                    <a:pt x="105918" y="208655"/>
                  </a:lnTo>
                  <a:lnTo>
                    <a:pt x="151975" y="162382"/>
                  </a:lnTo>
                  <a:lnTo>
                    <a:pt x="197804" y="115255"/>
                  </a:lnTo>
                  <a:lnTo>
                    <a:pt x="240043" y="71362"/>
                  </a:lnTo>
                  <a:lnTo>
                    <a:pt x="275331" y="34796"/>
                  </a:lnTo>
                  <a:lnTo>
                    <a:pt x="300305" y="9645"/>
                  </a:lnTo>
                  <a:lnTo>
                    <a:pt x="311604" y="0"/>
                  </a:lnTo>
                </a:path>
              </a:pathLst>
            </a:custGeom>
            <a:ln w="27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64001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6" y="249983"/>
                  </a:lnTo>
                  <a:lnTo>
                    <a:pt x="105919" y="208655"/>
                  </a:lnTo>
                  <a:lnTo>
                    <a:pt x="151977" y="162382"/>
                  </a:lnTo>
                  <a:lnTo>
                    <a:pt x="197806" y="115255"/>
                  </a:lnTo>
                  <a:lnTo>
                    <a:pt x="240045" y="71362"/>
                  </a:lnTo>
                  <a:lnTo>
                    <a:pt x="275333" y="34796"/>
                  </a:lnTo>
                  <a:lnTo>
                    <a:pt x="300306" y="9645"/>
                  </a:lnTo>
                  <a:lnTo>
                    <a:pt x="311604" y="0"/>
                  </a:lnTo>
                </a:path>
              </a:pathLst>
            </a:custGeom>
            <a:ln w="9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30268" y="6722352"/>
              <a:ext cx="262255" cy="253365"/>
            </a:xfrm>
            <a:custGeom>
              <a:avLst/>
              <a:gdLst/>
              <a:ahLst/>
              <a:cxnLst/>
              <a:rect l="l" t="t" r="r" b="b"/>
              <a:pathLst>
                <a:path w="262254" h="253365">
                  <a:moveTo>
                    <a:pt x="0" y="253184"/>
                  </a:moveTo>
                  <a:lnTo>
                    <a:pt x="73023" y="190835"/>
                  </a:lnTo>
                  <a:lnTo>
                    <a:pt x="122063" y="142062"/>
                  </a:lnTo>
                  <a:lnTo>
                    <a:pt x="171454" y="91291"/>
                  </a:lnTo>
                  <a:lnTo>
                    <a:pt x="215193" y="45822"/>
                  </a:lnTo>
                  <a:lnTo>
                    <a:pt x="247281" y="12958"/>
                  </a:lnTo>
                  <a:lnTo>
                    <a:pt x="261715" y="0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73659" y="6722352"/>
              <a:ext cx="262255" cy="253365"/>
            </a:xfrm>
            <a:custGeom>
              <a:avLst/>
              <a:gdLst/>
              <a:ahLst/>
              <a:cxnLst/>
              <a:rect l="l" t="t" r="r" b="b"/>
              <a:pathLst>
                <a:path w="262254" h="253365">
                  <a:moveTo>
                    <a:pt x="0" y="253184"/>
                  </a:moveTo>
                  <a:lnTo>
                    <a:pt x="73024" y="190835"/>
                  </a:lnTo>
                  <a:lnTo>
                    <a:pt x="122064" y="142062"/>
                  </a:lnTo>
                  <a:lnTo>
                    <a:pt x="171455" y="91291"/>
                  </a:lnTo>
                  <a:lnTo>
                    <a:pt x="215194" y="45822"/>
                  </a:lnTo>
                  <a:lnTo>
                    <a:pt x="247282" y="12958"/>
                  </a:lnTo>
                  <a:lnTo>
                    <a:pt x="261716" y="0"/>
                  </a:lnTo>
                </a:path>
              </a:pathLst>
            </a:custGeom>
            <a:ln w="27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14505" y="6722352"/>
              <a:ext cx="262255" cy="253365"/>
            </a:xfrm>
            <a:custGeom>
              <a:avLst/>
              <a:gdLst/>
              <a:ahLst/>
              <a:cxnLst/>
              <a:rect l="l" t="t" r="r" b="b"/>
              <a:pathLst>
                <a:path w="262254" h="253365">
                  <a:moveTo>
                    <a:pt x="0" y="253184"/>
                  </a:moveTo>
                  <a:lnTo>
                    <a:pt x="73024" y="190835"/>
                  </a:lnTo>
                  <a:lnTo>
                    <a:pt x="122065" y="142062"/>
                  </a:lnTo>
                  <a:lnTo>
                    <a:pt x="171456" y="91291"/>
                  </a:lnTo>
                  <a:lnTo>
                    <a:pt x="215197" y="45822"/>
                  </a:lnTo>
                  <a:lnTo>
                    <a:pt x="247285" y="12958"/>
                  </a:lnTo>
                  <a:lnTo>
                    <a:pt x="261720" y="0"/>
                  </a:lnTo>
                </a:path>
              </a:pathLst>
            </a:custGeom>
            <a:ln w="9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54105" y="6156216"/>
              <a:ext cx="3110865" cy="266700"/>
            </a:xfrm>
            <a:custGeom>
              <a:avLst/>
              <a:gdLst/>
              <a:ahLst/>
              <a:cxnLst/>
              <a:rect l="l" t="t" r="r" b="b"/>
              <a:pathLst>
                <a:path w="3110865" h="266700">
                  <a:moveTo>
                    <a:pt x="0" y="266212"/>
                  </a:moveTo>
                  <a:lnTo>
                    <a:pt x="0" y="0"/>
                  </a:lnTo>
                </a:path>
                <a:path w="3110865" h="266700">
                  <a:moveTo>
                    <a:pt x="3110795" y="266212"/>
                  </a:moveTo>
                  <a:lnTo>
                    <a:pt x="3110795" y="0"/>
                  </a:lnTo>
                </a:path>
                <a:path w="3110865" h="266700">
                  <a:moveTo>
                    <a:pt x="2247425" y="89999"/>
                  </a:moveTo>
                  <a:lnTo>
                    <a:pt x="3110795" y="89999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30509" y="621020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89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54105" y="6246216"/>
              <a:ext cx="870585" cy="0"/>
            </a:xfrm>
            <a:custGeom>
              <a:avLst/>
              <a:gdLst/>
              <a:ahLst/>
              <a:cxnLst/>
              <a:rect l="l" t="t" r="r" b="b"/>
              <a:pathLst>
                <a:path w="870585">
                  <a:moveTo>
                    <a:pt x="0" y="0"/>
                  </a:moveTo>
                  <a:lnTo>
                    <a:pt x="870007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54105" y="621020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89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47552" y="6466075"/>
              <a:ext cx="1424940" cy="566420"/>
            </a:xfrm>
            <a:custGeom>
              <a:avLst/>
              <a:gdLst/>
              <a:ahLst/>
              <a:cxnLst/>
              <a:rect l="l" t="t" r="r" b="b"/>
              <a:pathLst>
                <a:path w="1424939" h="566420">
                  <a:moveTo>
                    <a:pt x="1424635" y="131279"/>
                  </a:moveTo>
                  <a:lnTo>
                    <a:pt x="1366913" y="130644"/>
                  </a:lnTo>
                  <a:lnTo>
                    <a:pt x="1332090" y="105041"/>
                  </a:lnTo>
                  <a:lnTo>
                    <a:pt x="1316812" y="53301"/>
                  </a:lnTo>
                  <a:lnTo>
                    <a:pt x="1314564" y="27038"/>
                  </a:lnTo>
                  <a:lnTo>
                    <a:pt x="1317917" y="0"/>
                  </a:lnTo>
                  <a:lnTo>
                    <a:pt x="1246339" y="53682"/>
                  </a:lnTo>
                  <a:lnTo>
                    <a:pt x="1194320" y="90297"/>
                  </a:lnTo>
                  <a:lnTo>
                    <a:pt x="1154557" y="113157"/>
                  </a:lnTo>
                  <a:lnTo>
                    <a:pt x="1082560" y="131051"/>
                  </a:lnTo>
                  <a:lnTo>
                    <a:pt x="1078903" y="131191"/>
                  </a:lnTo>
                  <a:lnTo>
                    <a:pt x="1078903" y="131038"/>
                  </a:lnTo>
                  <a:lnTo>
                    <a:pt x="1074204" y="131356"/>
                  </a:lnTo>
                  <a:lnTo>
                    <a:pt x="1021435" y="130517"/>
                  </a:lnTo>
                  <a:lnTo>
                    <a:pt x="986840" y="105041"/>
                  </a:lnTo>
                  <a:lnTo>
                    <a:pt x="971575" y="53301"/>
                  </a:lnTo>
                  <a:lnTo>
                    <a:pt x="969327" y="27051"/>
                  </a:lnTo>
                  <a:lnTo>
                    <a:pt x="972680" y="12"/>
                  </a:lnTo>
                  <a:lnTo>
                    <a:pt x="901230" y="53682"/>
                  </a:lnTo>
                  <a:lnTo>
                    <a:pt x="849490" y="90258"/>
                  </a:lnTo>
                  <a:lnTo>
                    <a:pt x="810018" y="113093"/>
                  </a:lnTo>
                  <a:lnTo>
                    <a:pt x="737984" y="130898"/>
                  </a:lnTo>
                  <a:lnTo>
                    <a:pt x="734161" y="131038"/>
                  </a:lnTo>
                  <a:lnTo>
                    <a:pt x="733882" y="131051"/>
                  </a:lnTo>
                  <a:lnTo>
                    <a:pt x="695426" y="132422"/>
                  </a:lnTo>
                  <a:lnTo>
                    <a:pt x="655802" y="121640"/>
                  </a:lnTo>
                  <a:lnTo>
                    <a:pt x="632675" y="79171"/>
                  </a:lnTo>
                  <a:lnTo>
                    <a:pt x="624090" y="27051"/>
                  </a:lnTo>
                  <a:lnTo>
                    <a:pt x="627443" y="12"/>
                  </a:lnTo>
                  <a:lnTo>
                    <a:pt x="555866" y="53708"/>
                  </a:lnTo>
                  <a:lnTo>
                    <a:pt x="503872" y="90335"/>
                  </a:lnTo>
                  <a:lnTo>
                    <a:pt x="464146" y="113207"/>
                  </a:lnTo>
                  <a:lnTo>
                    <a:pt x="392137" y="131051"/>
                  </a:lnTo>
                  <a:lnTo>
                    <a:pt x="388429" y="131191"/>
                  </a:lnTo>
                  <a:lnTo>
                    <a:pt x="388429" y="131038"/>
                  </a:lnTo>
                  <a:lnTo>
                    <a:pt x="384111" y="131330"/>
                  </a:lnTo>
                  <a:lnTo>
                    <a:pt x="330949" y="130517"/>
                  </a:lnTo>
                  <a:lnTo>
                    <a:pt x="296367" y="105041"/>
                  </a:lnTo>
                  <a:lnTo>
                    <a:pt x="281089" y="53301"/>
                  </a:lnTo>
                  <a:lnTo>
                    <a:pt x="278853" y="27051"/>
                  </a:lnTo>
                  <a:lnTo>
                    <a:pt x="282206" y="12"/>
                  </a:lnTo>
                  <a:lnTo>
                    <a:pt x="219544" y="47637"/>
                  </a:lnTo>
                  <a:lnTo>
                    <a:pt x="172148" y="83019"/>
                  </a:lnTo>
                  <a:lnTo>
                    <a:pt x="135305" y="107708"/>
                  </a:lnTo>
                  <a:lnTo>
                    <a:pt x="74599" y="131457"/>
                  </a:lnTo>
                  <a:lnTo>
                    <a:pt x="41376" y="133680"/>
                  </a:lnTo>
                  <a:lnTo>
                    <a:pt x="0" y="131584"/>
                  </a:lnTo>
                  <a:lnTo>
                    <a:pt x="0" y="565950"/>
                  </a:lnTo>
                  <a:lnTo>
                    <a:pt x="1424635" y="565950"/>
                  </a:lnTo>
                  <a:lnTo>
                    <a:pt x="1424635" y="131279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85736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4" y="249983"/>
                  </a:lnTo>
                  <a:lnTo>
                    <a:pt x="105917" y="208655"/>
                  </a:lnTo>
                  <a:lnTo>
                    <a:pt x="151973" y="162382"/>
                  </a:lnTo>
                  <a:lnTo>
                    <a:pt x="197803" y="115255"/>
                  </a:lnTo>
                  <a:lnTo>
                    <a:pt x="240042" y="71362"/>
                  </a:lnTo>
                  <a:lnTo>
                    <a:pt x="275330" y="34796"/>
                  </a:lnTo>
                  <a:lnTo>
                    <a:pt x="300305" y="9645"/>
                  </a:lnTo>
                  <a:lnTo>
                    <a:pt x="311604" y="0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56459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6" y="249983"/>
                  </a:lnTo>
                  <a:lnTo>
                    <a:pt x="105919" y="208655"/>
                  </a:lnTo>
                  <a:lnTo>
                    <a:pt x="151975" y="162382"/>
                  </a:lnTo>
                  <a:lnTo>
                    <a:pt x="197804" y="115255"/>
                  </a:lnTo>
                  <a:lnTo>
                    <a:pt x="240044" y="71362"/>
                  </a:lnTo>
                  <a:lnTo>
                    <a:pt x="275331" y="34796"/>
                  </a:lnTo>
                  <a:lnTo>
                    <a:pt x="300305" y="9645"/>
                  </a:lnTo>
                  <a:lnTo>
                    <a:pt x="311604" y="0"/>
                  </a:lnTo>
                </a:path>
              </a:pathLst>
            </a:custGeom>
            <a:ln w="27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24153" y="6674091"/>
              <a:ext cx="311785" cy="301625"/>
            </a:xfrm>
            <a:custGeom>
              <a:avLst/>
              <a:gdLst/>
              <a:ahLst/>
              <a:cxnLst/>
              <a:rect l="l" t="t" r="r" b="b"/>
              <a:pathLst>
                <a:path w="311785" h="301625">
                  <a:moveTo>
                    <a:pt x="0" y="301445"/>
                  </a:moveTo>
                  <a:lnTo>
                    <a:pt x="62997" y="249983"/>
                  </a:lnTo>
                  <a:lnTo>
                    <a:pt x="105920" y="208655"/>
                  </a:lnTo>
                  <a:lnTo>
                    <a:pt x="151977" y="162382"/>
                  </a:lnTo>
                  <a:lnTo>
                    <a:pt x="197807" y="115255"/>
                  </a:lnTo>
                  <a:lnTo>
                    <a:pt x="240046" y="71362"/>
                  </a:lnTo>
                  <a:lnTo>
                    <a:pt x="275333" y="34796"/>
                  </a:lnTo>
                  <a:lnTo>
                    <a:pt x="300307" y="9645"/>
                  </a:lnTo>
                  <a:lnTo>
                    <a:pt x="311605" y="0"/>
                  </a:lnTo>
                </a:path>
              </a:pathLst>
            </a:custGeom>
            <a:ln w="9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4204966" y="7123007"/>
            <a:ext cx="866140" cy="266700"/>
            <a:chOff x="4204966" y="7123007"/>
            <a:chExt cx="866140" cy="266700"/>
          </a:xfrm>
        </p:grpSpPr>
        <p:sp>
          <p:nvSpPr>
            <p:cNvPr id="27" name="object 27"/>
            <p:cNvSpPr/>
            <p:nvPr/>
          </p:nvSpPr>
          <p:spPr>
            <a:xfrm>
              <a:off x="4204966" y="7123007"/>
              <a:ext cx="864869" cy="266700"/>
            </a:xfrm>
            <a:custGeom>
              <a:avLst/>
              <a:gdLst/>
              <a:ahLst/>
              <a:cxnLst/>
              <a:rect l="l" t="t" r="r" b="b"/>
              <a:pathLst>
                <a:path w="864870" h="266700">
                  <a:moveTo>
                    <a:pt x="864690" y="266213"/>
                  </a:moveTo>
                  <a:lnTo>
                    <a:pt x="864690" y="0"/>
                  </a:lnTo>
                </a:path>
                <a:path w="864870" h="266700">
                  <a:moveTo>
                    <a:pt x="0" y="89999"/>
                  </a:moveTo>
                  <a:lnTo>
                    <a:pt x="864690" y="89999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35265" y="7176996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20" h="72390">
                  <a:moveTo>
                    <a:pt x="0" y="0"/>
                  </a:moveTo>
                  <a:lnTo>
                    <a:pt x="0" y="72021"/>
                  </a:lnTo>
                  <a:lnTo>
                    <a:pt x="134391" y="36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952734" y="7123007"/>
            <a:ext cx="873125" cy="266700"/>
            <a:chOff x="1952734" y="7123007"/>
            <a:chExt cx="873125" cy="266700"/>
          </a:xfrm>
        </p:grpSpPr>
        <p:sp>
          <p:nvSpPr>
            <p:cNvPr id="30" name="object 30"/>
            <p:cNvSpPr/>
            <p:nvPr/>
          </p:nvSpPr>
          <p:spPr>
            <a:xfrm>
              <a:off x="1954105" y="7123007"/>
              <a:ext cx="871855" cy="266700"/>
            </a:xfrm>
            <a:custGeom>
              <a:avLst/>
              <a:gdLst/>
              <a:ahLst/>
              <a:cxnLst/>
              <a:rect l="l" t="t" r="r" b="b"/>
              <a:pathLst>
                <a:path w="871855" h="266700">
                  <a:moveTo>
                    <a:pt x="0" y="266213"/>
                  </a:moveTo>
                  <a:lnTo>
                    <a:pt x="0" y="0"/>
                  </a:lnTo>
                </a:path>
                <a:path w="871855" h="266700">
                  <a:moveTo>
                    <a:pt x="0" y="89999"/>
                  </a:moveTo>
                  <a:lnTo>
                    <a:pt x="871335" y="89999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54105" y="7176996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90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070113" y="7089175"/>
            <a:ext cx="8947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06168" y="6880677"/>
            <a:ext cx="5365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1773" y="3895654"/>
            <a:ext cx="71120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20421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TPI.</a:t>
            </a:r>
            <a:r>
              <a:rPr sz="14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answer.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702917" y="8268386"/>
            <a:ext cx="2359660" cy="1764030"/>
            <a:chOff x="4702917" y="8268386"/>
            <a:chExt cx="2359660" cy="1764030"/>
          </a:xfrm>
        </p:grpSpPr>
        <p:sp>
          <p:nvSpPr>
            <p:cNvPr id="39" name="object 39"/>
            <p:cNvSpPr/>
            <p:nvPr/>
          </p:nvSpPr>
          <p:spPr>
            <a:xfrm>
              <a:off x="4702917" y="8814809"/>
              <a:ext cx="1586230" cy="838200"/>
            </a:xfrm>
            <a:custGeom>
              <a:avLst/>
              <a:gdLst/>
              <a:ahLst/>
              <a:cxnLst/>
              <a:rect l="l" t="t" r="r" b="b"/>
              <a:pathLst>
                <a:path w="1586229" h="838200">
                  <a:moveTo>
                    <a:pt x="1585915" y="0"/>
                  </a:moveTo>
                  <a:lnTo>
                    <a:pt x="0" y="0"/>
                  </a:lnTo>
                  <a:lnTo>
                    <a:pt x="0" y="838198"/>
                  </a:lnTo>
                  <a:lnTo>
                    <a:pt x="1585915" y="838198"/>
                  </a:lnTo>
                  <a:lnTo>
                    <a:pt x="1585915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706791" y="8883045"/>
              <a:ext cx="1572895" cy="768985"/>
            </a:xfrm>
            <a:custGeom>
              <a:avLst/>
              <a:gdLst/>
              <a:ahLst/>
              <a:cxnLst/>
              <a:rect l="l" t="t" r="r" b="b"/>
              <a:pathLst>
                <a:path w="1572895" h="768984">
                  <a:moveTo>
                    <a:pt x="892" y="17486"/>
                  </a:moveTo>
                  <a:lnTo>
                    <a:pt x="205606" y="0"/>
                  </a:lnTo>
                  <a:lnTo>
                    <a:pt x="677763" y="2605"/>
                  </a:lnTo>
                  <a:lnTo>
                    <a:pt x="1204392" y="107902"/>
                  </a:lnTo>
                  <a:lnTo>
                    <a:pt x="1572519" y="398489"/>
                  </a:lnTo>
                </a:path>
                <a:path w="1572895" h="768984">
                  <a:moveTo>
                    <a:pt x="892" y="198459"/>
                  </a:moveTo>
                  <a:lnTo>
                    <a:pt x="205606" y="193251"/>
                  </a:lnTo>
                  <a:lnTo>
                    <a:pt x="677763" y="222870"/>
                  </a:lnTo>
                  <a:lnTo>
                    <a:pt x="1204392" y="355180"/>
                  </a:lnTo>
                  <a:lnTo>
                    <a:pt x="1572519" y="658045"/>
                  </a:lnTo>
                </a:path>
                <a:path w="1572895" h="768984">
                  <a:moveTo>
                    <a:pt x="892" y="443730"/>
                  </a:moveTo>
                  <a:lnTo>
                    <a:pt x="174043" y="417490"/>
                  </a:lnTo>
                  <a:lnTo>
                    <a:pt x="573660" y="400837"/>
                  </a:lnTo>
                  <a:lnTo>
                    <a:pt x="1019990" y="486876"/>
                  </a:lnTo>
                  <a:lnTo>
                    <a:pt x="1333281" y="768709"/>
                  </a:lnTo>
                </a:path>
                <a:path w="1572895" h="768984">
                  <a:moveTo>
                    <a:pt x="0" y="752106"/>
                  </a:moveTo>
                  <a:lnTo>
                    <a:pt x="100310" y="704779"/>
                  </a:lnTo>
                  <a:lnTo>
                    <a:pt x="354212" y="627091"/>
                  </a:lnTo>
                  <a:lnTo>
                    <a:pt x="691160" y="615483"/>
                  </a:lnTo>
                  <a:lnTo>
                    <a:pt x="1040608" y="766395"/>
                  </a:lnTo>
                </a:path>
              </a:pathLst>
            </a:custGeom>
            <a:ln w="7199">
              <a:solidFill>
                <a:srgbClr val="D5B3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54028" y="8268395"/>
              <a:ext cx="566420" cy="1764030"/>
            </a:xfrm>
            <a:custGeom>
              <a:avLst/>
              <a:gdLst/>
              <a:ahLst/>
              <a:cxnLst/>
              <a:rect l="l" t="t" r="r" b="b"/>
              <a:pathLst>
                <a:path w="566420" h="1764029">
                  <a:moveTo>
                    <a:pt x="565950" y="282206"/>
                  </a:moveTo>
                  <a:lnTo>
                    <a:pt x="518439" y="219557"/>
                  </a:lnTo>
                  <a:lnTo>
                    <a:pt x="483412" y="172148"/>
                  </a:lnTo>
                  <a:lnTo>
                    <a:pt x="459181" y="135305"/>
                  </a:lnTo>
                  <a:lnTo>
                    <a:pt x="436410" y="74599"/>
                  </a:lnTo>
                  <a:lnTo>
                    <a:pt x="434530" y="41376"/>
                  </a:lnTo>
                  <a:lnTo>
                    <a:pt x="436740" y="0"/>
                  </a:lnTo>
                  <a:lnTo>
                    <a:pt x="0" y="0"/>
                  </a:lnTo>
                  <a:lnTo>
                    <a:pt x="0" y="1763636"/>
                  </a:lnTo>
                  <a:lnTo>
                    <a:pt x="434924" y="1763141"/>
                  </a:lnTo>
                  <a:lnTo>
                    <a:pt x="435432" y="1705673"/>
                  </a:lnTo>
                  <a:lnTo>
                    <a:pt x="460921" y="1671078"/>
                  </a:lnTo>
                  <a:lnTo>
                    <a:pt x="512648" y="1655813"/>
                  </a:lnTo>
                  <a:lnTo>
                    <a:pt x="538911" y="1653565"/>
                  </a:lnTo>
                  <a:lnTo>
                    <a:pt x="565950" y="1656918"/>
                  </a:lnTo>
                  <a:lnTo>
                    <a:pt x="512089" y="1585379"/>
                  </a:lnTo>
                  <a:lnTo>
                    <a:pt x="475145" y="1533448"/>
                  </a:lnTo>
                  <a:lnTo>
                    <a:pt x="451967" y="1493786"/>
                  </a:lnTo>
                  <a:lnTo>
                    <a:pt x="434530" y="1422730"/>
                  </a:lnTo>
                  <a:lnTo>
                    <a:pt x="433857" y="1380896"/>
                  </a:lnTo>
                  <a:lnTo>
                    <a:pt x="435305" y="1366926"/>
                  </a:lnTo>
                  <a:lnTo>
                    <a:pt x="460921" y="1332090"/>
                  </a:lnTo>
                  <a:lnTo>
                    <a:pt x="512660" y="1316812"/>
                  </a:lnTo>
                  <a:lnTo>
                    <a:pt x="538911" y="1314564"/>
                  </a:lnTo>
                  <a:lnTo>
                    <a:pt x="565950" y="1317917"/>
                  </a:lnTo>
                  <a:lnTo>
                    <a:pt x="512267" y="1246339"/>
                  </a:lnTo>
                  <a:lnTo>
                    <a:pt x="475665" y="1194320"/>
                  </a:lnTo>
                  <a:lnTo>
                    <a:pt x="452793" y="1154557"/>
                  </a:lnTo>
                  <a:lnTo>
                    <a:pt x="434911" y="1082560"/>
                  </a:lnTo>
                  <a:lnTo>
                    <a:pt x="434771" y="1078915"/>
                  </a:lnTo>
                  <a:lnTo>
                    <a:pt x="434924" y="1078903"/>
                  </a:lnTo>
                  <a:lnTo>
                    <a:pt x="434594" y="1074216"/>
                  </a:lnTo>
                  <a:lnTo>
                    <a:pt x="435432" y="1021435"/>
                  </a:lnTo>
                  <a:lnTo>
                    <a:pt x="460921" y="986840"/>
                  </a:lnTo>
                  <a:lnTo>
                    <a:pt x="512648" y="971575"/>
                  </a:lnTo>
                  <a:lnTo>
                    <a:pt x="538911" y="969327"/>
                  </a:lnTo>
                  <a:lnTo>
                    <a:pt x="565950" y="972680"/>
                  </a:lnTo>
                  <a:lnTo>
                    <a:pt x="512267" y="901230"/>
                  </a:lnTo>
                  <a:lnTo>
                    <a:pt x="475691" y="849503"/>
                  </a:lnTo>
                  <a:lnTo>
                    <a:pt x="452869" y="810018"/>
                  </a:lnTo>
                  <a:lnTo>
                    <a:pt x="435051" y="737984"/>
                  </a:lnTo>
                  <a:lnTo>
                    <a:pt x="434911" y="734161"/>
                  </a:lnTo>
                  <a:lnTo>
                    <a:pt x="434886" y="733488"/>
                  </a:lnTo>
                  <a:lnTo>
                    <a:pt x="435444" y="676440"/>
                  </a:lnTo>
                  <a:lnTo>
                    <a:pt x="460921" y="641604"/>
                  </a:lnTo>
                  <a:lnTo>
                    <a:pt x="512648" y="626338"/>
                  </a:lnTo>
                  <a:lnTo>
                    <a:pt x="538911" y="624090"/>
                  </a:lnTo>
                  <a:lnTo>
                    <a:pt x="565950" y="627443"/>
                  </a:lnTo>
                  <a:lnTo>
                    <a:pt x="512241" y="555866"/>
                  </a:lnTo>
                  <a:lnTo>
                    <a:pt x="475627" y="503885"/>
                  </a:lnTo>
                  <a:lnTo>
                    <a:pt x="452742" y="464146"/>
                  </a:lnTo>
                  <a:lnTo>
                    <a:pt x="434898" y="392137"/>
                  </a:lnTo>
                  <a:lnTo>
                    <a:pt x="434759" y="388442"/>
                  </a:lnTo>
                  <a:lnTo>
                    <a:pt x="434924" y="388429"/>
                  </a:lnTo>
                  <a:lnTo>
                    <a:pt x="434606" y="383794"/>
                  </a:lnTo>
                  <a:lnTo>
                    <a:pt x="435432" y="330949"/>
                  </a:lnTo>
                  <a:lnTo>
                    <a:pt x="460921" y="296367"/>
                  </a:lnTo>
                  <a:lnTo>
                    <a:pt x="512648" y="281089"/>
                  </a:lnTo>
                  <a:lnTo>
                    <a:pt x="538911" y="278853"/>
                  </a:lnTo>
                  <a:lnTo>
                    <a:pt x="565950" y="282206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210521" y="8706567"/>
              <a:ext cx="301625" cy="311785"/>
            </a:xfrm>
            <a:custGeom>
              <a:avLst/>
              <a:gdLst/>
              <a:ahLst/>
              <a:cxnLst/>
              <a:rect l="l" t="t" r="r" b="b"/>
              <a:pathLst>
                <a:path w="301625" h="311784">
                  <a:moveTo>
                    <a:pt x="0" y="0"/>
                  </a:moveTo>
                  <a:lnTo>
                    <a:pt x="51461" y="62995"/>
                  </a:lnTo>
                  <a:lnTo>
                    <a:pt x="92789" y="105918"/>
                  </a:lnTo>
                  <a:lnTo>
                    <a:pt x="139062" y="151975"/>
                  </a:lnTo>
                  <a:lnTo>
                    <a:pt x="186190" y="197804"/>
                  </a:lnTo>
                  <a:lnTo>
                    <a:pt x="230082" y="240043"/>
                  </a:lnTo>
                  <a:lnTo>
                    <a:pt x="266649" y="275332"/>
                  </a:lnTo>
                  <a:lnTo>
                    <a:pt x="291800" y="300306"/>
                  </a:lnTo>
                  <a:lnTo>
                    <a:pt x="301445" y="311605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210521" y="8877290"/>
              <a:ext cx="301625" cy="311785"/>
            </a:xfrm>
            <a:custGeom>
              <a:avLst/>
              <a:gdLst/>
              <a:ahLst/>
              <a:cxnLst/>
              <a:rect l="l" t="t" r="r" b="b"/>
              <a:pathLst>
                <a:path w="301625" h="311784">
                  <a:moveTo>
                    <a:pt x="0" y="0"/>
                  </a:moveTo>
                  <a:lnTo>
                    <a:pt x="51461" y="62996"/>
                  </a:lnTo>
                  <a:lnTo>
                    <a:pt x="92789" y="105919"/>
                  </a:lnTo>
                  <a:lnTo>
                    <a:pt x="139062" y="151975"/>
                  </a:lnTo>
                  <a:lnTo>
                    <a:pt x="186190" y="197804"/>
                  </a:lnTo>
                  <a:lnTo>
                    <a:pt x="230082" y="240044"/>
                  </a:lnTo>
                  <a:lnTo>
                    <a:pt x="266649" y="275331"/>
                  </a:lnTo>
                  <a:lnTo>
                    <a:pt x="291800" y="300305"/>
                  </a:lnTo>
                  <a:lnTo>
                    <a:pt x="301445" y="311604"/>
                  </a:lnTo>
                </a:path>
              </a:pathLst>
            </a:custGeom>
            <a:ln w="27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10521" y="9044985"/>
              <a:ext cx="301625" cy="311785"/>
            </a:xfrm>
            <a:custGeom>
              <a:avLst/>
              <a:gdLst/>
              <a:ahLst/>
              <a:cxnLst/>
              <a:rect l="l" t="t" r="r" b="b"/>
              <a:pathLst>
                <a:path w="301625" h="311784">
                  <a:moveTo>
                    <a:pt x="0" y="0"/>
                  </a:moveTo>
                  <a:lnTo>
                    <a:pt x="51461" y="62997"/>
                  </a:lnTo>
                  <a:lnTo>
                    <a:pt x="92789" y="105920"/>
                  </a:lnTo>
                  <a:lnTo>
                    <a:pt x="139062" y="151977"/>
                  </a:lnTo>
                  <a:lnTo>
                    <a:pt x="186190" y="197807"/>
                  </a:lnTo>
                  <a:lnTo>
                    <a:pt x="230082" y="240046"/>
                  </a:lnTo>
                  <a:lnTo>
                    <a:pt x="266649" y="275333"/>
                  </a:lnTo>
                  <a:lnTo>
                    <a:pt x="291800" y="300307"/>
                  </a:lnTo>
                  <a:lnTo>
                    <a:pt x="301445" y="311605"/>
                  </a:lnTo>
                </a:path>
              </a:pathLst>
            </a:custGeom>
            <a:ln w="9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10521" y="9415929"/>
              <a:ext cx="253365" cy="262255"/>
            </a:xfrm>
            <a:custGeom>
              <a:avLst/>
              <a:gdLst/>
              <a:ahLst/>
              <a:cxnLst/>
              <a:rect l="l" t="t" r="r" b="b"/>
              <a:pathLst>
                <a:path w="253364" h="262254">
                  <a:moveTo>
                    <a:pt x="0" y="0"/>
                  </a:moveTo>
                  <a:lnTo>
                    <a:pt x="62348" y="73023"/>
                  </a:lnTo>
                  <a:lnTo>
                    <a:pt x="111121" y="122064"/>
                  </a:lnTo>
                  <a:lnTo>
                    <a:pt x="161892" y="171454"/>
                  </a:lnTo>
                  <a:lnTo>
                    <a:pt x="207361" y="215194"/>
                  </a:lnTo>
                  <a:lnTo>
                    <a:pt x="240224" y="247282"/>
                  </a:lnTo>
                  <a:lnTo>
                    <a:pt x="253183" y="261716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210521" y="9559321"/>
              <a:ext cx="253365" cy="262255"/>
            </a:xfrm>
            <a:custGeom>
              <a:avLst/>
              <a:gdLst/>
              <a:ahLst/>
              <a:cxnLst/>
              <a:rect l="l" t="t" r="r" b="b"/>
              <a:pathLst>
                <a:path w="253364" h="262254">
                  <a:moveTo>
                    <a:pt x="0" y="0"/>
                  </a:moveTo>
                  <a:lnTo>
                    <a:pt x="62348" y="73023"/>
                  </a:lnTo>
                  <a:lnTo>
                    <a:pt x="111121" y="122063"/>
                  </a:lnTo>
                  <a:lnTo>
                    <a:pt x="161892" y="171454"/>
                  </a:lnTo>
                  <a:lnTo>
                    <a:pt x="207361" y="215194"/>
                  </a:lnTo>
                  <a:lnTo>
                    <a:pt x="240224" y="247281"/>
                  </a:lnTo>
                  <a:lnTo>
                    <a:pt x="253183" y="261716"/>
                  </a:lnTo>
                </a:path>
              </a:pathLst>
            </a:custGeom>
            <a:ln w="27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210521" y="9700168"/>
              <a:ext cx="253365" cy="262255"/>
            </a:xfrm>
            <a:custGeom>
              <a:avLst/>
              <a:gdLst/>
              <a:ahLst/>
              <a:cxnLst/>
              <a:rect l="l" t="t" r="r" b="b"/>
              <a:pathLst>
                <a:path w="253364" h="262254">
                  <a:moveTo>
                    <a:pt x="0" y="0"/>
                  </a:moveTo>
                  <a:lnTo>
                    <a:pt x="62348" y="73024"/>
                  </a:lnTo>
                  <a:lnTo>
                    <a:pt x="111121" y="122065"/>
                  </a:lnTo>
                  <a:lnTo>
                    <a:pt x="161892" y="171456"/>
                  </a:lnTo>
                  <a:lnTo>
                    <a:pt x="207361" y="215196"/>
                  </a:lnTo>
                  <a:lnTo>
                    <a:pt x="240224" y="247284"/>
                  </a:lnTo>
                  <a:lnTo>
                    <a:pt x="253183" y="261719"/>
                  </a:lnTo>
                </a:path>
              </a:pathLst>
            </a:custGeom>
            <a:ln w="90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99845" y="8811723"/>
              <a:ext cx="761365" cy="1177290"/>
            </a:xfrm>
            <a:custGeom>
              <a:avLst/>
              <a:gdLst/>
              <a:ahLst/>
              <a:cxnLst/>
              <a:rect l="l" t="t" r="r" b="b"/>
              <a:pathLst>
                <a:path w="761365" h="1177290">
                  <a:moveTo>
                    <a:pt x="3712" y="843527"/>
                  </a:moveTo>
                  <a:lnTo>
                    <a:pt x="760949" y="840441"/>
                  </a:lnTo>
                </a:path>
                <a:path w="761365" h="1177290">
                  <a:moveTo>
                    <a:pt x="0" y="2589"/>
                  </a:moveTo>
                  <a:lnTo>
                    <a:pt x="736480" y="0"/>
                  </a:lnTo>
                </a:path>
                <a:path w="761365" h="1177290">
                  <a:moveTo>
                    <a:pt x="623159" y="1176912"/>
                  </a:moveTo>
                  <a:lnTo>
                    <a:pt x="620628" y="840939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85478" y="9652662"/>
              <a:ext cx="72390" cy="135255"/>
            </a:xfrm>
            <a:custGeom>
              <a:avLst/>
              <a:gdLst/>
              <a:ahLst/>
              <a:cxnLst/>
              <a:rect l="l" t="t" r="r" b="b"/>
              <a:pathLst>
                <a:path w="72390" h="135254">
                  <a:moveTo>
                    <a:pt x="34994" y="0"/>
                  </a:moveTo>
                  <a:lnTo>
                    <a:pt x="0" y="134658"/>
                  </a:lnTo>
                  <a:lnTo>
                    <a:pt x="72017" y="134117"/>
                  </a:lnTo>
                  <a:lnTo>
                    <a:pt x="3499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911474" y="8476246"/>
              <a:ext cx="2540" cy="336550"/>
            </a:xfrm>
            <a:custGeom>
              <a:avLst/>
              <a:gdLst/>
              <a:ahLst/>
              <a:cxnLst/>
              <a:rect l="l" t="t" r="r" b="b"/>
              <a:pathLst>
                <a:path w="2540" h="336550">
                  <a:moveTo>
                    <a:pt x="2531" y="33597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76982" y="8677563"/>
              <a:ext cx="72390" cy="135255"/>
            </a:xfrm>
            <a:custGeom>
              <a:avLst/>
              <a:gdLst/>
              <a:ahLst/>
              <a:cxnLst/>
              <a:rect l="l" t="t" r="r" b="b"/>
              <a:pathLst>
                <a:path w="72390" h="135254">
                  <a:moveTo>
                    <a:pt x="72017" y="0"/>
                  </a:moveTo>
                  <a:lnTo>
                    <a:pt x="0" y="539"/>
                  </a:lnTo>
                  <a:lnTo>
                    <a:pt x="37023" y="134658"/>
                  </a:lnTo>
                  <a:lnTo>
                    <a:pt x="7201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5710234" y="9479094"/>
            <a:ext cx="5365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7422" y="8117133"/>
            <a:ext cx="371411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diagram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400" spc="-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referring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to?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can add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 the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diagram,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https://technologystudent.com/equip_ﬂsh/bandsaw2.html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287" y="144035"/>
            <a:ext cx="44361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34964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500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898" y="3110242"/>
            <a:ext cx="12147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HOOK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7812" y="4876409"/>
            <a:ext cx="10928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SKIP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OOTH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483" y="6322537"/>
            <a:ext cx="1464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VARIABLE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999" y="1567157"/>
            <a:ext cx="1949450" cy="69977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45085" algn="ctr">
              <a:lnSpc>
                <a:spcPct val="100000"/>
              </a:lnSpc>
              <a:spcBef>
                <a:spcPts val="86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REGULAR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TOOTH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1120"/>
              </a:lnSpc>
              <a:spcBef>
                <a:spcPts val="650"/>
              </a:spcBef>
            </a:pPr>
            <a:r>
              <a:rPr sz="1000" dirty="0">
                <a:solidFill>
                  <a:srgbClr val="DD2B1C"/>
                </a:solidFill>
                <a:latin typeface="Arial"/>
                <a:cs typeface="Arial"/>
              </a:rPr>
              <a:t>UNIFORM</a:t>
            </a:r>
            <a:r>
              <a:rPr sz="10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DD2B1C"/>
                </a:solidFill>
                <a:latin typeface="Arial"/>
                <a:cs typeface="Arial"/>
              </a:rPr>
              <a:t>DISTANCE</a:t>
            </a:r>
            <a:r>
              <a:rPr sz="10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DD2B1C"/>
                </a:solidFill>
                <a:latin typeface="Arial"/>
                <a:cs typeface="Arial"/>
              </a:rPr>
              <a:t>BETWEEN </a:t>
            </a:r>
            <a:r>
              <a:rPr sz="1000" spc="-2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DD2B1C"/>
                </a:solidFill>
                <a:latin typeface="Arial"/>
                <a:cs typeface="Arial"/>
              </a:rPr>
              <a:t>TEETH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984" y="968797"/>
            <a:ext cx="71120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0906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image,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band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blades</a:t>
            </a:r>
            <a:r>
              <a:rPr sz="14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their </a:t>
            </a:r>
            <a:r>
              <a:rPr sz="1400" spc="-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you)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04065" y="2944504"/>
            <a:ext cx="3322320" cy="0"/>
          </a:xfrm>
          <a:custGeom>
            <a:avLst/>
            <a:gdLst/>
            <a:ahLst/>
            <a:cxnLst/>
            <a:rect l="l" t="t" r="r" b="b"/>
            <a:pathLst>
              <a:path w="3322320">
                <a:moveTo>
                  <a:pt x="0" y="0"/>
                </a:moveTo>
                <a:lnTo>
                  <a:pt x="3322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4102" y="3081405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4102" y="4590165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9822" y="6205604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497123" y="2271110"/>
            <a:ext cx="1968500" cy="614680"/>
            <a:chOff x="497123" y="2271110"/>
            <a:chExt cx="1968500" cy="614680"/>
          </a:xfrm>
        </p:grpSpPr>
        <p:sp>
          <p:nvSpPr>
            <p:cNvPr id="24" name="object 24"/>
            <p:cNvSpPr/>
            <p:nvPr/>
          </p:nvSpPr>
          <p:spPr>
            <a:xfrm>
              <a:off x="497116" y="2487863"/>
              <a:ext cx="1968500" cy="398145"/>
            </a:xfrm>
            <a:custGeom>
              <a:avLst/>
              <a:gdLst/>
              <a:ahLst/>
              <a:cxnLst/>
              <a:rect l="l" t="t" r="r" b="b"/>
              <a:pathLst>
                <a:path w="1968500" h="398144">
                  <a:moveTo>
                    <a:pt x="1968093" y="90830"/>
                  </a:moveTo>
                  <a:lnTo>
                    <a:pt x="1946046" y="92532"/>
                  </a:lnTo>
                  <a:lnTo>
                    <a:pt x="1927517" y="91122"/>
                  </a:lnTo>
                  <a:lnTo>
                    <a:pt x="1913001" y="85318"/>
                  </a:lnTo>
                  <a:lnTo>
                    <a:pt x="1903031" y="73850"/>
                  </a:lnTo>
                  <a:lnTo>
                    <a:pt x="1896745" y="55664"/>
                  </a:lnTo>
                  <a:lnTo>
                    <a:pt x="1892287" y="37477"/>
                  </a:lnTo>
                  <a:lnTo>
                    <a:pt x="1890712" y="19011"/>
                  </a:lnTo>
                  <a:lnTo>
                    <a:pt x="1893074" y="12"/>
                  </a:lnTo>
                  <a:lnTo>
                    <a:pt x="1834502" y="43726"/>
                  </a:lnTo>
                  <a:lnTo>
                    <a:pt x="1794281" y="70789"/>
                  </a:lnTo>
                  <a:lnTo>
                    <a:pt x="1763496" y="85318"/>
                  </a:lnTo>
                  <a:lnTo>
                    <a:pt x="1733257" y="91465"/>
                  </a:lnTo>
                  <a:lnTo>
                    <a:pt x="1698663" y="93179"/>
                  </a:lnTo>
                  <a:lnTo>
                    <a:pt x="1684616" y="91757"/>
                  </a:lnTo>
                  <a:lnTo>
                    <a:pt x="1654022" y="55664"/>
                  </a:lnTo>
                  <a:lnTo>
                    <a:pt x="1647990" y="19011"/>
                  </a:lnTo>
                  <a:lnTo>
                    <a:pt x="1650352" y="12"/>
                  </a:lnTo>
                  <a:lnTo>
                    <a:pt x="1591894" y="43713"/>
                  </a:lnTo>
                  <a:lnTo>
                    <a:pt x="1551901" y="70726"/>
                  </a:lnTo>
                  <a:lnTo>
                    <a:pt x="1521294" y="85242"/>
                  </a:lnTo>
                  <a:lnTo>
                    <a:pt x="1490992" y="91414"/>
                  </a:lnTo>
                  <a:lnTo>
                    <a:pt x="1456550" y="93218"/>
                  </a:lnTo>
                  <a:lnTo>
                    <a:pt x="1442072" y="91757"/>
                  </a:lnTo>
                  <a:lnTo>
                    <a:pt x="1411300" y="55664"/>
                  </a:lnTo>
                  <a:lnTo>
                    <a:pt x="1405267" y="19011"/>
                  </a:lnTo>
                  <a:lnTo>
                    <a:pt x="1407629" y="12"/>
                  </a:lnTo>
                  <a:lnTo>
                    <a:pt x="1348994" y="43738"/>
                  </a:lnTo>
                  <a:lnTo>
                    <a:pt x="1308620" y="70815"/>
                  </a:lnTo>
                  <a:lnTo>
                    <a:pt x="1277734" y="85369"/>
                  </a:lnTo>
                  <a:lnTo>
                    <a:pt x="1247533" y="91528"/>
                  </a:lnTo>
                  <a:lnTo>
                    <a:pt x="1213713" y="93230"/>
                  </a:lnTo>
                  <a:lnTo>
                    <a:pt x="1199184" y="91757"/>
                  </a:lnTo>
                  <a:lnTo>
                    <a:pt x="1168577" y="55664"/>
                  </a:lnTo>
                  <a:lnTo>
                    <a:pt x="1162545" y="19011"/>
                  </a:lnTo>
                  <a:lnTo>
                    <a:pt x="1164907" y="12"/>
                  </a:lnTo>
                  <a:lnTo>
                    <a:pt x="1106373" y="43942"/>
                  </a:lnTo>
                  <a:lnTo>
                    <a:pt x="1066203" y="71399"/>
                  </a:lnTo>
                  <a:lnTo>
                    <a:pt x="1035469" y="86182"/>
                  </a:lnTo>
                  <a:lnTo>
                    <a:pt x="1005205" y="92087"/>
                  </a:lnTo>
                  <a:lnTo>
                    <a:pt x="970584" y="92849"/>
                  </a:lnTo>
                  <a:lnTo>
                    <a:pt x="961021" y="91846"/>
                  </a:lnTo>
                  <a:lnTo>
                    <a:pt x="930249" y="55664"/>
                  </a:lnTo>
                  <a:lnTo>
                    <a:pt x="924217" y="19011"/>
                  </a:lnTo>
                  <a:lnTo>
                    <a:pt x="926566" y="0"/>
                  </a:lnTo>
                  <a:lnTo>
                    <a:pt x="867994" y="43776"/>
                  </a:lnTo>
                  <a:lnTo>
                    <a:pt x="827747" y="70942"/>
                  </a:lnTo>
                  <a:lnTo>
                    <a:pt x="796937" y="85547"/>
                  </a:lnTo>
                  <a:lnTo>
                    <a:pt x="766711" y="91655"/>
                  </a:lnTo>
                  <a:lnTo>
                    <a:pt x="732066" y="93167"/>
                  </a:lnTo>
                  <a:lnTo>
                    <a:pt x="718121" y="91757"/>
                  </a:lnTo>
                  <a:lnTo>
                    <a:pt x="687527" y="55664"/>
                  </a:lnTo>
                  <a:lnTo>
                    <a:pt x="681494" y="19011"/>
                  </a:lnTo>
                  <a:lnTo>
                    <a:pt x="683844" y="12"/>
                  </a:lnTo>
                  <a:lnTo>
                    <a:pt x="625398" y="43776"/>
                  </a:lnTo>
                  <a:lnTo>
                    <a:pt x="585406" y="70904"/>
                  </a:lnTo>
                  <a:lnTo>
                    <a:pt x="554799" y="85471"/>
                  </a:lnTo>
                  <a:lnTo>
                    <a:pt x="524497" y="91554"/>
                  </a:lnTo>
                  <a:lnTo>
                    <a:pt x="488759" y="93078"/>
                  </a:lnTo>
                  <a:lnTo>
                    <a:pt x="475576" y="91757"/>
                  </a:lnTo>
                  <a:lnTo>
                    <a:pt x="444804" y="55664"/>
                  </a:lnTo>
                  <a:lnTo>
                    <a:pt x="438772" y="19011"/>
                  </a:lnTo>
                  <a:lnTo>
                    <a:pt x="441134" y="12"/>
                  </a:lnTo>
                  <a:lnTo>
                    <a:pt x="382562" y="43789"/>
                  </a:lnTo>
                  <a:lnTo>
                    <a:pt x="342341" y="70967"/>
                  </a:lnTo>
                  <a:lnTo>
                    <a:pt x="311556" y="85572"/>
                  </a:lnTo>
                  <a:lnTo>
                    <a:pt x="281305" y="91668"/>
                  </a:lnTo>
                  <a:lnTo>
                    <a:pt x="246303" y="93141"/>
                  </a:lnTo>
                  <a:lnTo>
                    <a:pt x="232676" y="91757"/>
                  </a:lnTo>
                  <a:lnTo>
                    <a:pt x="202082" y="55664"/>
                  </a:lnTo>
                  <a:lnTo>
                    <a:pt x="196049" y="19011"/>
                  </a:lnTo>
                  <a:lnTo>
                    <a:pt x="198399" y="12"/>
                  </a:lnTo>
                  <a:lnTo>
                    <a:pt x="139928" y="44234"/>
                  </a:lnTo>
                  <a:lnTo>
                    <a:pt x="99872" y="72212"/>
                  </a:lnTo>
                  <a:lnTo>
                    <a:pt x="69227" y="87147"/>
                  </a:lnTo>
                  <a:lnTo>
                    <a:pt x="38938" y="92278"/>
                  </a:lnTo>
                  <a:lnTo>
                    <a:pt x="0" y="90843"/>
                  </a:lnTo>
                  <a:lnTo>
                    <a:pt x="0" y="397903"/>
                  </a:lnTo>
                  <a:lnTo>
                    <a:pt x="1968093" y="397903"/>
                  </a:lnTo>
                  <a:lnTo>
                    <a:pt x="1968093" y="9083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34577" y="2272481"/>
              <a:ext cx="490855" cy="195580"/>
            </a:xfrm>
            <a:custGeom>
              <a:avLst/>
              <a:gdLst/>
              <a:ahLst/>
              <a:cxnLst/>
              <a:rect l="l" t="t" r="r" b="b"/>
              <a:pathLst>
                <a:path w="490855" h="195580">
                  <a:moveTo>
                    <a:pt x="246995" y="194637"/>
                  </a:moveTo>
                  <a:lnTo>
                    <a:pt x="246658" y="0"/>
                  </a:lnTo>
                </a:path>
                <a:path w="490855" h="195580">
                  <a:moveTo>
                    <a:pt x="339" y="195447"/>
                  </a:moveTo>
                  <a:lnTo>
                    <a:pt x="0" y="810"/>
                  </a:lnTo>
                </a:path>
                <a:path w="490855" h="195580">
                  <a:moveTo>
                    <a:pt x="490795" y="89193"/>
                  </a:moveTo>
                  <a:lnTo>
                    <a:pt x="246813" y="8999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81390" y="232602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89">
                  <a:moveTo>
                    <a:pt x="134272" y="0"/>
                  </a:moveTo>
                  <a:lnTo>
                    <a:pt x="0" y="36454"/>
                  </a:lnTo>
                  <a:lnTo>
                    <a:pt x="134509" y="72021"/>
                  </a:lnTo>
                  <a:lnTo>
                    <a:pt x="13427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0750" y="2363288"/>
              <a:ext cx="244475" cy="1270"/>
            </a:xfrm>
            <a:custGeom>
              <a:avLst/>
              <a:gdLst/>
              <a:ahLst/>
              <a:cxnLst/>
              <a:rect l="l" t="t" r="r" b="b"/>
              <a:pathLst>
                <a:path w="244475" h="1269">
                  <a:moveTo>
                    <a:pt x="243982" y="0"/>
                  </a:moveTo>
                  <a:lnTo>
                    <a:pt x="0" y="802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221" y="2327720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89">
                  <a:moveTo>
                    <a:pt x="0" y="0"/>
                  </a:moveTo>
                  <a:lnTo>
                    <a:pt x="237" y="72021"/>
                  </a:lnTo>
                  <a:lnTo>
                    <a:pt x="134510" y="355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96602" y="2272481"/>
              <a:ext cx="490855" cy="195580"/>
            </a:xfrm>
            <a:custGeom>
              <a:avLst/>
              <a:gdLst/>
              <a:ahLst/>
              <a:cxnLst/>
              <a:rect l="l" t="t" r="r" b="b"/>
              <a:pathLst>
                <a:path w="490855" h="195580">
                  <a:moveTo>
                    <a:pt x="246995" y="194637"/>
                  </a:moveTo>
                  <a:lnTo>
                    <a:pt x="246656" y="0"/>
                  </a:lnTo>
                </a:path>
                <a:path w="490855" h="195580">
                  <a:moveTo>
                    <a:pt x="337" y="195447"/>
                  </a:moveTo>
                  <a:lnTo>
                    <a:pt x="0" y="810"/>
                  </a:lnTo>
                </a:path>
                <a:path w="490855" h="195580">
                  <a:moveTo>
                    <a:pt x="490795" y="89193"/>
                  </a:moveTo>
                  <a:lnTo>
                    <a:pt x="246811" y="89997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43414" y="2326025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89">
                  <a:moveTo>
                    <a:pt x="134273" y="0"/>
                  </a:moveTo>
                  <a:lnTo>
                    <a:pt x="0" y="36454"/>
                  </a:lnTo>
                  <a:lnTo>
                    <a:pt x="134510" y="72021"/>
                  </a:lnTo>
                  <a:lnTo>
                    <a:pt x="13427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52774" y="2363288"/>
              <a:ext cx="244475" cy="1270"/>
            </a:xfrm>
            <a:custGeom>
              <a:avLst/>
              <a:gdLst/>
              <a:ahLst/>
              <a:cxnLst/>
              <a:rect l="l" t="t" r="r" b="b"/>
              <a:pathLst>
                <a:path w="244475" h="1269">
                  <a:moveTo>
                    <a:pt x="243983" y="0"/>
                  </a:moveTo>
                  <a:lnTo>
                    <a:pt x="0" y="802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62246" y="2327720"/>
              <a:ext cx="134620" cy="72390"/>
            </a:xfrm>
            <a:custGeom>
              <a:avLst/>
              <a:gdLst/>
              <a:ahLst/>
              <a:cxnLst/>
              <a:rect l="l" t="t" r="r" b="b"/>
              <a:pathLst>
                <a:path w="134619" h="72389">
                  <a:moveTo>
                    <a:pt x="0" y="0"/>
                  </a:moveTo>
                  <a:lnTo>
                    <a:pt x="237" y="72021"/>
                  </a:lnTo>
                  <a:lnTo>
                    <a:pt x="134510" y="355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5186" y="2634109"/>
              <a:ext cx="219075" cy="212090"/>
            </a:xfrm>
            <a:custGeom>
              <a:avLst/>
              <a:gdLst/>
              <a:ahLst/>
              <a:cxnLst/>
              <a:rect l="l" t="t" r="r" b="b"/>
              <a:pathLst>
                <a:path w="219075" h="212089">
                  <a:moveTo>
                    <a:pt x="0" y="211932"/>
                  </a:moveTo>
                  <a:lnTo>
                    <a:pt x="30765" y="188077"/>
                  </a:lnTo>
                  <a:lnTo>
                    <a:pt x="74466" y="146695"/>
                  </a:lnTo>
                  <a:lnTo>
                    <a:pt x="123124" y="97492"/>
                  </a:lnTo>
                  <a:lnTo>
                    <a:pt x="168763" y="50171"/>
                  </a:lnTo>
                  <a:lnTo>
                    <a:pt x="203406" y="14439"/>
                  </a:lnTo>
                  <a:lnTo>
                    <a:pt x="219074" y="0"/>
                  </a:lnTo>
                </a:path>
              </a:pathLst>
            </a:custGeom>
            <a:ln w="35999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1713" y="2620609"/>
              <a:ext cx="354974" cy="23893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74753" y="2650040"/>
              <a:ext cx="406334" cy="214001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3713265" y="1697489"/>
            <a:ext cx="3482340" cy="120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Common</a:t>
            </a:r>
            <a:r>
              <a:rPr sz="1600" i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</a:t>
            </a:r>
            <a:r>
              <a:rPr sz="1600" i="1" u="sng" spc="-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standard</a:t>
            </a:r>
            <a:r>
              <a:rPr sz="1600" i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blade,</a:t>
            </a:r>
            <a:r>
              <a:rPr sz="1600" i="1" u="sng" spc="-9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producin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92700"/>
              </a:lnSpc>
            </a:pP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i="1" u="sng" spc="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ﬁne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woods.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Most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</a:t>
            </a:r>
            <a:r>
              <a:rPr sz="1600" i="1" u="sng" spc="1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i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s </a:t>
            </a:r>
            <a:r>
              <a:rPr sz="1600" i="1" spc="-4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ﬁtted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blade.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77364" y="2752677"/>
            <a:ext cx="5365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7704" y="7850646"/>
            <a:ext cx="711327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‘band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set’?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important?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https://technologystudent.com/equip_ﬂsh/bandsaw2.html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287" y="144035"/>
            <a:ext cx="44361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2097" y="6062164"/>
            <a:ext cx="14420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ALTERNATE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695" y="4724656"/>
            <a:ext cx="9213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W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9826" y="3307964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826" y="4633844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826" y="5990206"/>
            <a:ext cx="7056120" cy="0"/>
          </a:xfrm>
          <a:custGeom>
            <a:avLst/>
            <a:gdLst/>
            <a:ahLst/>
            <a:cxnLst/>
            <a:rect l="l" t="t" r="r" b="b"/>
            <a:pathLst>
              <a:path w="7056120">
                <a:moveTo>
                  <a:pt x="0" y="0"/>
                </a:moveTo>
                <a:lnTo>
                  <a:pt x="7056122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847" y="2523276"/>
            <a:ext cx="2860484" cy="298443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208139" y="1308665"/>
            <a:ext cx="7188834" cy="23177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80645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Blades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sometimes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selected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because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‘set’.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‘sets’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sz="1400" spc="-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‘set’.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‘set’.(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you) </a:t>
            </a:r>
            <a:r>
              <a:rPr sz="1400" spc="-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257810">
              <a:lnSpc>
                <a:spcPct val="100000"/>
              </a:lnSpc>
              <a:spcBef>
                <a:spcPts val="1005"/>
              </a:spcBef>
            </a:pP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STANDARD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endParaRPr sz="1400">
              <a:latin typeface="Arial"/>
              <a:cs typeface="Arial"/>
            </a:endParaRPr>
          </a:p>
          <a:p>
            <a:pPr marL="3328670">
              <a:lnSpc>
                <a:spcPct val="100000"/>
              </a:lnSpc>
              <a:spcBef>
                <a:spcPts val="20"/>
              </a:spcBef>
            </a:pP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i="1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teeth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bent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alternatively</a:t>
            </a:r>
            <a:r>
              <a:rPr sz="1600" i="1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left</a:t>
            </a:r>
            <a:r>
              <a:rPr sz="1600" i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endParaRPr sz="1600">
              <a:latin typeface="Arial"/>
              <a:cs typeface="Arial"/>
            </a:endParaRPr>
          </a:p>
          <a:p>
            <a:pPr marL="3328670">
              <a:lnSpc>
                <a:spcPct val="100000"/>
              </a:lnSpc>
              <a:spcBef>
                <a:spcPts val="1050"/>
              </a:spcBef>
            </a:pP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right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600" i="1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252095">
              <a:lnSpc>
                <a:spcPct val="100000"/>
              </a:lnSpc>
              <a:spcBef>
                <a:spcPts val="1525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RAKER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https://technologystudent.com/equip_ﬂsh/bandsaw2.html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431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bndsw2.cdr</dc:title>
  <dc:creator>BY V.RYAN</dc:creator>
  <cp:keywords>THE BAND SAW BLADE - EXAMINATION QUESTIONS</cp:keywords>
  <cp:lastModifiedBy>Vincent RYan</cp:lastModifiedBy>
  <cp:revision>1</cp:revision>
  <dcterms:created xsi:type="dcterms:W3CDTF">2022-01-23T14:35:09Z</dcterms:created>
  <dcterms:modified xsi:type="dcterms:W3CDTF">2022-01-23T14:36:28Z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2022-01-23T00:00:00Z</vt:filetime>
  </property>
</Properties>
</file>