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</p:sldIdLst>
  <p:sldSz cx="9906000" cy="6858000" type="A4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12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 showGuides="1">
      <p:cViewPr varScale="1">
        <p:scale>
          <a:sx n="80" d="100"/>
          <a:sy n="80" d="100"/>
        </p:scale>
        <p:origin x="1286" y="58"/>
      </p:cViewPr>
      <p:guideLst>
        <p:guide orient="horz" pos="2160"/>
        <p:guide pos="312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42950" y="1122363"/>
            <a:ext cx="84201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38250" y="3602038"/>
            <a:ext cx="74295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5F3FEF-98A2-4C1D-97EE-2838A672AC08}" type="datetimeFigureOut">
              <a:rPr lang="en-GB" smtClean="0"/>
              <a:t>24/02/2022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5DFAFC-44BC-4235-B23F-00A2148D04C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733719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5F3FEF-98A2-4C1D-97EE-2838A672AC08}" type="datetimeFigureOut">
              <a:rPr lang="en-GB" smtClean="0"/>
              <a:t>24/02/2022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5DFAFC-44BC-4235-B23F-00A2148D04C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103342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88982" y="365125"/>
            <a:ext cx="2135981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1038" y="365125"/>
            <a:ext cx="6284119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5F3FEF-98A2-4C1D-97EE-2838A672AC08}" type="datetimeFigureOut">
              <a:rPr lang="en-GB" smtClean="0"/>
              <a:t>24/02/2022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5DFAFC-44BC-4235-B23F-00A2148D04C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461865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5F3FEF-98A2-4C1D-97EE-2838A672AC08}" type="datetimeFigureOut">
              <a:rPr lang="en-GB" smtClean="0"/>
              <a:t>24/02/2022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5DFAFC-44BC-4235-B23F-00A2148D04C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799658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5879" y="1709740"/>
            <a:ext cx="8543925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879" y="4589465"/>
            <a:ext cx="8543925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5F3FEF-98A2-4C1D-97EE-2838A672AC08}" type="datetimeFigureOut">
              <a:rPr lang="en-GB" smtClean="0"/>
              <a:t>24/02/2022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5DFAFC-44BC-4235-B23F-00A2148D04C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257000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1038" y="1825625"/>
            <a:ext cx="421005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14913" y="1825625"/>
            <a:ext cx="421005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5F3FEF-98A2-4C1D-97EE-2838A672AC08}" type="datetimeFigureOut">
              <a:rPr lang="en-GB" smtClean="0"/>
              <a:t>24/02/2022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5DFAFC-44BC-4235-B23F-00A2148D04C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042055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365127"/>
            <a:ext cx="8543925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2329" y="1681163"/>
            <a:ext cx="4190702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2329" y="2505075"/>
            <a:ext cx="4190702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4913" y="1681163"/>
            <a:ext cx="4211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14913" y="2505075"/>
            <a:ext cx="4211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5F3FEF-98A2-4C1D-97EE-2838A672AC08}" type="datetimeFigureOut">
              <a:rPr lang="en-GB" smtClean="0"/>
              <a:t>24/02/2022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5DFAFC-44BC-4235-B23F-00A2148D04C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737593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5F3FEF-98A2-4C1D-97EE-2838A672AC08}" type="datetimeFigureOut">
              <a:rPr lang="en-GB" smtClean="0"/>
              <a:t>24/02/2022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5DFAFC-44BC-4235-B23F-00A2148D04C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782954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5F3FEF-98A2-4C1D-97EE-2838A672AC08}" type="datetimeFigureOut">
              <a:rPr lang="en-GB" smtClean="0"/>
              <a:t>24/02/2022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5DFAFC-44BC-4235-B23F-00A2148D04C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436552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11340" y="987427"/>
            <a:ext cx="5014913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5F3FEF-98A2-4C1D-97EE-2838A672AC08}" type="datetimeFigureOut">
              <a:rPr lang="en-GB" smtClean="0"/>
              <a:t>24/02/2022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5DFAFC-44BC-4235-B23F-00A2148D04C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114515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211340" y="987427"/>
            <a:ext cx="5014913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5F3FEF-98A2-4C1D-97EE-2838A672AC08}" type="datetimeFigureOut">
              <a:rPr lang="en-GB" smtClean="0"/>
              <a:t>24/02/2022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5DFAFC-44BC-4235-B23F-00A2148D04C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437154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1038" y="365127"/>
            <a:ext cx="854392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1038" y="1825625"/>
            <a:ext cx="8543925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1038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05F3FEF-98A2-4C1D-97EE-2838A672AC08}" type="datetimeFigureOut">
              <a:rPr lang="en-GB" smtClean="0"/>
              <a:t>24/02/2022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281363" y="6356352"/>
            <a:ext cx="33432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96113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25DFAFC-44BC-4235-B23F-00A2148D04C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296551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6" Type="http://schemas.openxmlformats.org/officeDocument/2006/relationships/hyperlink" Target="https://technologystudent.com/mobapps/CAD_CAM_MOBILE1.pdf" TargetMode="External"/><Relationship Id="rId5" Type="http://schemas.openxmlformats.org/officeDocument/2006/relationships/image" Target="../media/image2.png"/><Relationship Id="rId4" Type="http://schemas.openxmlformats.org/officeDocument/2006/relationships/image" Target="../media/image1.wmf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>
            <a:extLst>
              <a:ext uri="{FF2B5EF4-FFF2-40B4-BE49-F238E27FC236}">
                <a16:creationId xmlns:a16="http://schemas.microsoft.com/office/drawing/2014/main" id="{800607D3-BB6B-45BA-8668-532FEBAC32ED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30552232"/>
              </p:ext>
            </p:extLst>
          </p:nvPr>
        </p:nvGraphicFramePr>
        <p:xfrm>
          <a:off x="1845122" y="22616"/>
          <a:ext cx="6604000" cy="1127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1" name="CorelDRAW" r:id="rId3" imgW="10174680" imgH="167400" progId="CorelDraw.Graphic.19">
                  <p:embed/>
                </p:oleObj>
              </mc:Choice>
              <mc:Fallback>
                <p:oleObj name="CorelDRAW" r:id="rId3" imgW="10174680" imgH="167400" progId="CorelDraw.Graphic.19">
                  <p:embed/>
                  <p:pic>
                    <p:nvPicPr>
                      <p:cNvPr id="18" name="Object 17">
                        <a:extLst>
                          <a:ext uri="{FF2B5EF4-FFF2-40B4-BE49-F238E27FC236}">
                            <a16:creationId xmlns:a16="http://schemas.microsoft.com/office/drawing/2014/main" id="{204F8D18-6880-48A9-9A33-F7E3CE1D3611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845122" y="22616"/>
                        <a:ext cx="6604000" cy="11271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6" name="Picture 5" descr="Diagram&#10;&#10;Description automatically generated">
            <a:extLst>
              <a:ext uri="{FF2B5EF4-FFF2-40B4-BE49-F238E27FC236}">
                <a16:creationId xmlns:a16="http://schemas.microsoft.com/office/drawing/2014/main" id="{C61E5BBD-8080-4483-9383-524C5BD6060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90900" y="359353"/>
            <a:ext cx="6292922" cy="6298622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F3D93117-7532-4AA4-84B9-FCCB257C3E27}"/>
              </a:ext>
            </a:extLst>
          </p:cNvPr>
          <p:cNvSpPr txBox="1"/>
          <p:nvPr/>
        </p:nvSpPr>
        <p:spPr>
          <a:xfrm>
            <a:off x="66675" y="216478"/>
            <a:ext cx="3276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b="1" dirty="0">
                <a:latin typeface="Arial" panose="020B0604020202020204" pitchFamily="34" charset="0"/>
                <a:cs typeface="Arial" panose="020B0604020202020204" pitchFamily="34" charset="0"/>
              </a:rPr>
              <a:t>CAD / CAM </a:t>
            </a:r>
          </a:p>
          <a:p>
            <a:pPr algn="ctr"/>
            <a:r>
              <a:rPr lang="en-GB" sz="2400" b="1" dirty="0">
                <a:latin typeface="Arial" panose="020B0604020202020204" pitchFamily="34" charset="0"/>
                <a:cs typeface="Arial" panose="020B0604020202020204" pitchFamily="34" charset="0"/>
              </a:rPr>
              <a:t>‘LEARNING CIRCLE’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8CEC528-9204-40CF-B680-572205205E23}"/>
              </a:ext>
            </a:extLst>
          </p:cNvPr>
          <p:cNvSpPr txBox="1"/>
          <p:nvPr/>
        </p:nvSpPr>
        <p:spPr>
          <a:xfrm>
            <a:off x="66675" y="1079962"/>
            <a:ext cx="3276600" cy="47705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The disk will help you revise CAD / CAM.  Answer each question on the back of the disk. Where possible describe / name products manufactured by the machines mentioned.</a:t>
            </a:r>
          </a:p>
          <a:p>
            <a:pPr algn="ctr"/>
            <a:endParaRPr lang="en-GB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For help, download the ‘CAD / CAM’ Interactive Mobile PDF App, from the App section of technologystudent.com</a:t>
            </a:r>
          </a:p>
          <a:p>
            <a:pPr algn="ctr"/>
            <a:endParaRPr lang="en-GB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  <a:hlinkClick r:id="rId6"/>
              </a:rPr>
              <a:t>https://technologystudent.com/mobapps/CAD_CAM_MOBILE1.pdf</a:t>
            </a:r>
            <a:endParaRPr lang="en-GB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n-GB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If you click on the circle, you will be able to rotate it, making it easier to read the symbols.</a:t>
            </a:r>
          </a:p>
          <a:p>
            <a:pPr algn="ctr"/>
            <a:endParaRPr lang="en-GB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2134044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Graphical user interface, text, application&#10;&#10;Description automatically generated">
            <a:extLst>
              <a:ext uri="{FF2B5EF4-FFF2-40B4-BE49-F238E27FC236}">
                <a16:creationId xmlns:a16="http://schemas.microsoft.com/office/drawing/2014/main" id="{9D71D5EA-1202-4381-A5A9-D18AF609E59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282" y="161925"/>
            <a:ext cx="975648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979620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timeline&#10;&#10;Description automatically generated">
            <a:extLst>
              <a:ext uri="{FF2B5EF4-FFF2-40B4-BE49-F238E27FC236}">
                <a16:creationId xmlns:a16="http://schemas.microsoft.com/office/drawing/2014/main" id="{BBE2E074-3DEF-4968-A21F-9FF2C23340A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302" y="171450"/>
            <a:ext cx="973714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485610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18</TotalTime>
  <Words>100</Words>
  <Application>Microsoft Office PowerPoint</Application>
  <PresentationFormat>A4 Paper (210x297 mm)</PresentationFormat>
  <Paragraphs>9</Paragraphs>
  <Slides>3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8" baseType="lpstr">
      <vt:lpstr>Arial</vt:lpstr>
      <vt:lpstr>Calibri</vt:lpstr>
      <vt:lpstr>Calibri Light</vt:lpstr>
      <vt:lpstr>Office Theme</vt:lpstr>
      <vt:lpstr>CorelDRAW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Vincent RYan</dc:creator>
  <cp:lastModifiedBy>Vincent RYan</cp:lastModifiedBy>
  <cp:revision>4</cp:revision>
  <dcterms:created xsi:type="dcterms:W3CDTF">2022-02-24T18:31:54Z</dcterms:created>
  <dcterms:modified xsi:type="dcterms:W3CDTF">2022-02-24T19:09:19Z</dcterms:modified>
</cp:coreProperties>
</file>