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echnologystudent.com/despro_flsh/david1.html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hyperlink" Target="https://www.facebook.com/groups/254963448192823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39824" y="135785"/>
            <a:ext cx="473392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SIR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DAVID</a:t>
            </a:r>
            <a:r>
              <a:rPr dirty="0" u="sng" sz="1600" spc="-6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3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ADJAYE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4880" y="721249"/>
            <a:ext cx="5181600" cy="30480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4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	</a:t>
            </a:r>
            <a:r>
              <a:rPr dirty="0" baseline="2314" sz="18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https://technologystudent.com/despro_ﬂsh/david1.html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5" y="481759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72" y="496871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9527" y="1199842"/>
            <a:ext cx="699770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2117090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dirty="0" sz="1400" spc="-1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Write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brieﬂy</a:t>
            </a:r>
            <a:r>
              <a:rPr dirty="0" sz="14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about</a:t>
            </a:r>
            <a:r>
              <a:rPr dirty="0" sz="14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Sir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David</a:t>
            </a:r>
            <a:r>
              <a:rPr dirty="0" sz="1400" spc="-20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Adjaye’s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background</a:t>
            </a:r>
            <a:r>
              <a:rPr dirty="0" sz="14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career</a:t>
            </a:r>
            <a:r>
              <a:rPr dirty="0" sz="14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path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took,</a:t>
            </a:r>
            <a:r>
              <a:rPr dirty="0" sz="14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his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way </a:t>
            </a:r>
            <a:r>
              <a:rPr dirty="0" sz="1400" spc="-3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becoming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architect.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1785" y="1958032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5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1785" y="2388574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5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1785" y="2819102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5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1785" y="3249629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5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1785" y="3680157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5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01785" y="4110684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5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17627" y="4412942"/>
            <a:ext cx="6998334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812800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dirty="0" sz="1400" spc="17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dirty="0" sz="1400" spc="1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1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dirty="0" sz="1400" spc="1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dirty="0" sz="1400" spc="17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Adjaye’s</a:t>
            </a:r>
            <a:r>
              <a:rPr dirty="0" sz="1400" spc="1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architectural</a:t>
            </a:r>
            <a:r>
              <a:rPr dirty="0" sz="1400" spc="1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achievements.</a:t>
            </a:r>
            <a:r>
              <a:rPr dirty="0" sz="1400" spc="1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dirty="0" sz="1400" spc="1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400" spc="1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dirty="0" sz="1400" spc="1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dirty="0" sz="1400" spc="-3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images.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dirty="0" sz="1400" spc="-16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1785" y="5272732"/>
            <a:ext cx="6983095" cy="0"/>
          </a:xfrm>
          <a:custGeom>
            <a:avLst/>
            <a:gdLst/>
            <a:ahLst/>
            <a:cxnLst/>
            <a:rect l="l" t="t" r="r" b="b"/>
            <a:pathLst>
              <a:path w="6983095" h="0">
                <a:moveTo>
                  <a:pt x="0" y="0"/>
                </a:moveTo>
                <a:lnTo>
                  <a:pt x="6982752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1785" y="5703275"/>
            <a:ext cx="6983095" cy="0"/>
          </a:xfrm>
          <a:custGeom>
            <a:avLst/>
            <a:gdLst/>
            <a:ahLst/>
            <a:cxnLst/>
            <a:rect l="l" t="t" r="r" b="b"/>
            <a:pathLst>
              <a:path w="6983095" h="0">
                <a:moveTo>
                  <a:pt x="0" y="0"/>
                </a:moveTo>
                <a:lnTo>
                  <a:pt x="6982752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1785" y="6133802"/>
            <a:ext cx="6983095" cy="0"/>
          </a:xfrm>
          <a:custGeom>
            <a:avLst/>
            <a:gdLst/>
            <a:ahLst/>
            <a:cxnLst/>
            <a:rect l="l" t="t" r="r" b="b"/>
            <a:pathLst>
              <a:path w="6983095" h="0">
                <a:moveTo>
                  <a:pt x="0" y="0"/>
                </a:moveTo>
                <a:lnTo>
                  <a:pt x="6982752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1785" y="6564329"/>
            <a:ext cx="6983095" cy="0"/>
          </a:xfrm>
          <a:custGeom>
            <a:avLst/>
            <a:gdLst/>
            <a:ahLst/>
            <a:cxnLst/>
            <a:rect l="l" t="t" r="r" b="b"/>
            <a:pathLst>
              <a:path w="6983095" h="0">
                <a:moveTo>
                  <a:pt x="0" y="0"/>
                </a:moveTo>
                <a:lnTo>
                  <a:pt x="6982752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04279" y="9708118"/>
            <a:ext cx="715010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118870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dirty="0" sz="1400" spc="-3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dirty="0" sz="14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dirty="0" sz="14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more</a:t>
            </a:r>
            <a:r>
              <a:rPr dirty="0" sz="14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images</a:t>
            </a:r>
            <a:r>
              <a:rPr dirty="0" sz="14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architectural</a:t>
            </a:r>
            <a:r>
              <a:rPr dirty="0" sz="14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designs</a:t>
            </a:r>
            <a:r>
              <a:rPr dirty="0" sz="14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dirty="0" sz="14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Sir</a:t>
            </a:r>
            <a:r>
              <a:rPr dirty="0" sz="14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David</a:t>
            </a:r>
            <a:r>
              <a:rPr dirty="0" sz="1400" spc="-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Adjaye.</a:t>
            </a:r>
            <a:r>
              <a:rPr dirty="0" sz="14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dirty="0" sz="14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dirty="0" sz="14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piece</a:t>
            </a:r>
            <a:r>
              <a:rPr dirty="0" sz="14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400" spc="-3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architecture.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Vincent RYan</dc:creator>
  <dc:title>davidab1.cdr</dc:title>
  <dcterms:created xsi:type="dcterms:W3CDTF">2021-12-07T13:12:36Z</dcterms:created>
  <dcterms:modified xsi:type="dcterms:W3CDTF">2021-12-07T13:12:36Z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2021-12-07T00:00:00Z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2021-12-07T00:00:00Z</vt:filetime>
  </property>
</Properties>
</file>