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338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864-5C45-47A8-A4BA-41F9FEF8FBAB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E9F4-9EF8-49CD-B757-505E89579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90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864-5C45-47A8-A4BA-41F9FEF8FBAB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E9F4-9EF8-49CD-B757-505E89579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02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864-5C45-47A8-A4BA-41F9FEF8FBAB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E9F4-9EF8-49CD-B757-505E89579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25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864-5C45-47A8-A4BA-41F9FEF8FBAB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E9F4-9EF8-49CD-B757-505E89579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28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864-5C45-47A8-A4BA-41F9FEF8FBAB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E9F4-9EF8-49CD-B757-505E89579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37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864-5C45-47A8-A4BA-41F9FEF8FBAB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E9F4-9EF8-49CD-B757-505E89579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49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864-5C45-47A8-A4BA-41F9FEF8FBAB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E9F4-9EF8-49CD-B757-505E89579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0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864-5C45-47A8-A4BA-41F9FEF8FBAB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E9F4-9EF8-49CD-B757-505E89579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8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864-5C45-47A8-A4BA-41F9FEF8FBAB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E9F4-9EF8-49CD-B757-505E89579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13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864-5C45-47A8-A4BA-41F9FEF8FBAB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E9F4-9EF8-49CD-B757-505E89579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70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A2864-5C45-47A8-A4BA-41F9FEF8FBAB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E9F4-9EF8-49CD-B757-505E89579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45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A2864-5C45-47A8-A4BA-41F9FEF8FBAB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AE9F4-9EF8-49CD-B757-505E895790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6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technologystudent.com/prddes1/robinday1.html" TargetMode="External"/><Relationship Id="rId18" Type="http://schemas.openxmlformats.org/officeDocument/2006/relationships/hyperlink" Target="https://technologystudent.com/despro_3/david1.html" TargetMode="External"/><Relationship Id="rId26" Type="http://schemas.openxmlformats.org/officeDocument/2006/relationships/hyperlink" Target="https://technologystudent.com/despro_flsh/verda1.html" TargetMode="External"/><Relationship Id="rId39" Type="http://schemas.openxmlformats.org/officeDocument/2006/relationships/hyperlink" Target="https://technologystudent.com/despro_flsh/vlad1.html" TargetMode="External"/><Relationship Id="rId21" Type="http://schemas.openxmlformats.org/officeDocument/2006/relationships/hyperlink" Target="https://technologystudent.com/despro_flsh/marc1.html" TargetMode="External"/><Relationship Id="rId34" Type="http://schemas.openxmlformats.org/officeDocument/2006/relationships/hyperlink" Target="https://technologystudent.com/despro_flsh/barnes1.html" TargetMode="External"/><Relationship Id="rId42" Type="http://schemas.openxmlformats.org/officeDocument/2006/relationships/hyperlink" Target="https://technologystudent.com/despro_flsh/roberts1.html" TargetMode="External"/><Relationship Id="rId47" Type="http://schemas.openxmlformats.org/officeDocument/2006/relationships/hyperlink" Target="https://technologystudent.com/prddes1/artscrafts1.html" TargetMode="External"/><Relationship Id="rId7" Type="http://schemas.openxmlformats.org/officeDocument/2006/relationships/hyperlink" Target="https://technologystudent.com/despro_flsh/zaha1.html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technologystudent.com/prddes_2/beck1.html" TargetMode="External"/><Relationship Id="rId29" Type="http://schemas.openxmlformats.org/officeDocument/2006/relationships/hyperlink" Target="https://technologystudent.com/prddes1/studio2.html" TargetMode="External"/><Relationship Id="rId11" Type="http://schemas.openxmlformats.org/officeDocument/2006/relationships/hyperlink" Target="https://technologystudent.com/prddes1/thonet1.html" TargetMode="External"/><Relationship Id="rId24" Type="http://schemas.openxmlformats.org/officeDocument/2006/relationships/hyperlink" Target="https://technologystudent.com/despro_flsh/flor1.html" TargetMode="External"/><Relationship Id="rId32" Type="http://schemas.openxmlformats.org/officeDocument/2006/relationships/hyperlink" Target="https://technologystudent.com/prddes_2/de_stijl1.html" TargetMode="External"/><Relationship Id="rId37" Type="http://schemas.openxmlformats.org/officeDocument/2006/relationships/hyperlink" Target="https://technologystudent.com/despro_flsh/arch1.html" TargetMode="External"/><Relationship Id="rId40" Type="http://schemas.openxmlformats.org/officeDocument/2006/relationships/hyperlink" Target="https://technologystudent.com/despro_flsh/kirk1.html" TargetMode="External"/><Relationship Id="rId45" Type="http://schemas.openxmlformats.org/officeDocument/2006/relationships/hyperlink" Target="https://technologystudent.com/despro_flsh/john2.html" TargetMode="External"/><Relationship Id="rId5" Type="http://schemas.openxmlformats.org/officeDocument/2006/relationships/hyperlink" Target="https://technologystudent.com/despro_flsh/charlotte1.html" TargetMode="External"/><Relationship Id="rId15" Type="http://schemas.openxmlformats.org/officeDocument/2006/relationships/hyperlink" Target="https://technologystudent.com/joints/rennie1.html" TargetMode="External"/><Relationship Id="rId23" Type="http://schemas.openxmlformats.org/officeDocument/2006/relationships/hyperlink" Target="https://technologystudent.com/despro_flsh/lella1.html" TargetMode="External"/><Relationship Id="rId28" Type="http://schemas.openxmlformats.org/officeDocument/2006/relationships/hyperlink" Target="https://technologystudent.com/despro_flsh/fumie1.html" TargetMode="External"/><Relationship Id="rId36" Type="http://schemas.openxmlformats.org/officeDocument/2006/relationships/hyperlink" Target="https://technologystudent.com/despro_flsh/watt1.html" TargetMode="External"/><Relationship Id="rId49" Type="http://schemas.openxmlformats.org/officeDocument/2006/relationships/hyperlink" Target="https://www.technologystudent.com/despro_flsh/dieter1.html" TargetMode="External"/><Relationship Id="rId10" Type="http://schemas.openxmlformats.org/officeDocument/2006/relationships/hyperlink" Target="https://technologystudent.com/prddes_2/breuer1.html" TargetMode="External"/><Relationship Id="rId19" Type="http://schemas.openxmlformats.org/officeDocument/2006/relationships/hyperlink" Target="https://technologystudent.com/despro_flsh/david1.html" TargetMode="External"/><Relationship Id="rId31" Type="http://schemas.openxmlformats.org/officeDocument/2006/relationships/hyperlink" Target="https://technologystudent.com/despro_flsh/hella1.html" TargetMode="External"/><Relationship Id="rId44" Type="http://schemas.openxmlformats.org/officeDocument/2006/relationships/hyperlink" Target="https://technologystudent.com/despro_flsh/john1.html" TargetMode="External"/><Relationship Id="rId4" Type="http://schemas.openxmlformats.org/officeDocument/2006/relationships/hyperlink" Target="https://technologystudent.com/prddes1/eames1.html" TargetMode="External"/><Relationship Id="rId9" Type="http://schemas.openxmlformats.org/officeDocument/2006/relationships/hyperlink" Target="https://technologystudent.com/prddes1/barcelona1.html" TargetMode="External"/><Relationship Id="rId14" Type="http://schemas.openxmlformats.org/officeDocument/2006/relationships/hyperlink" Target="https://technologystudent.com/prddes1/owen1.html" TargetMode="External"/><Relationship Id="rId22" Type="http://schemas.openxmlformats.org/officeDocument/2006/relationships/hyperlink" Target="https://technologystudent.com/despro_flsh/patricia1.html" TargetMode="External"/><Relationship Id="rId27" Type="http://schemas.openxmlformats.org/officeDocument/2006/relationships/hyperlink" Target="https://technologystudent.com/despro_flsh/norma1.html" TargetMode="External"/><Relationship Id="rId30" Type="http://schemas.openxmlformats.org/officeDocument/2006/relationships/hyperlink" Target="https://technologystudent.com/prddes1/rev_memphis1.html" TargetMode="External"/><Relationship Id="rId35" Type="http://schemas.openxmlformats.org/officeDocument/2006/relationships/hyperlink" Target="https://technologystudent.com/despro_flsh/isamb1.html" TargetMode="External"/><Relationship Id="rId43" Type="http://schemas.openxmlformats.org/officeDocument/2006/relationships/hyperlink" Target="https://technologystudent.com/despro_flsh/johans1.html" TargetMode="External"/><Relationship Id="rId48" Type="http://schemas.openxmlformats.org/officeDocument/2006/relationships/hyperlink" Target="https://technologystudent.com/despro_flsh/susong1.html" TargetMode="External"/><Relationship Id="rId8" Type="http://schemas.openxmlformats.org/officeDocument/2006/relationships/hyperlink" Target="https://technologystudent.com/despro_flsh/calvert1.html" TargetMode="External"/><Relationship Id="rId3" Type="http://schemas.openxmlformats.org/officeDocument/2006/relationships/hyperlink" Target="https://technologystudent.com/despro_flsh/phillipe1.html" TargetMode="External"/><Relationship Id="rId12" Type="http://schemas.openxmlformats.org/officeDocument/2006/relationships/hyperlink" Target="https://technologystudent.com/prddes1/egray1.html" TargetMode="External"/><Relationship Id="rId17" Type="http://schemas.openxmlformats.org/officeDocument/2006/relationships/hyperlink" Target="https://technologystudent.com/prddes_2/nature1.html" TargetMode="External"/><Relationship Id="rId25" Type="http://schemas.openxmlformats.org/officeDocument/2006/relationships/hyperlink" Target="https://technologystudent.com/despro_flsh/diat1.html" TargetMode="External"/><Relationship Id="rId33" Type="http://schemas.openxmlformats.org/officeDocument/2006/relationships/hyperlink" Target="https://technologystudent.com/despro_flsh/otto1.html" TargetMode="External"/><Relationship Id="rId38" Type="http://schemas.openxmlformats.org/officeDocument/2006/relationships/hyperlink" Target="https://technologystudent.com/despro_flsh/alli1.html" TargetMode="External"/><Relationship Id="rId46" Type="http://schemas.openxmlformats.org/officeDocument/2006/relationships/hyperlink" Target="https://technologystudent.com/despro_flsh/nicolas1.html" TargetMode="External"/><Relationship Id="rId20" Type="http://schemas.openxmlformats.org/officeDocument/2006/relationships/hyperlink" Target="https://technologystudent.com/despro_flsh/ron1.html" TargetMode="External"/><Relationship Id="rId41" Type="http://schemas.openxmlformats.org/officeDocument/2006/relationships/hyperlink" Target="https://technologystudent.com/despro_flsh/leon1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despro_flsh/dresser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892BF97-654C-45AD-9E47-B1F6CE0BBD06}"/>
              </a:ext>
            </a:extLst>
          </p:cNvPr>
          <p:cNvGrpSpPr/>
          <p:nvPr/>
        </p:nvGrpSpPr>
        <p:grpSpPr>
          <a:xfrm>
            <a:off x="48749" y="0"/>
            <a:ext cx="9808501" cy="6858000"/>
            <a:chOff x="48749" y="0"/>
            <a:chExt cx="9808501" cy="6858000"/>
          </a:xfrm>
        </p:grpSpPr>
        <p:pic>
          <p:nvPicPr>
            <p:cNvPr id="57" name="Picture 56" descr="A picture containing table&#10;&#10;Description automatically generated">
              <a:extLst>
                <a:ext uri="{FF2B5EF4-FFF2-40B4-BE49-F238E27FC236}">
                  <a16:creationId xmlns:a16="http://schemas.microsoft.com/office/drawing/2014/main" id="{0171B9F7-F8E1-437C-92C1-EA0A8F3132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49" y="0"/>
              <a:ext cx="9808501" cy="6858000"/>
            </a:xfrm>
            <a:prstGeom prst="rect">
              <a:avLst/>
            </a:prstGeom>
          </p:spPr>
        </p:pic>
        <p:sp>
          <p:nvSpPr>
            <p:cNvPr id="6" name="Rectangle 5">
              <a:hlinkClick r:id="rId3"/>
              <a:extLst>
                <a:ext uri="{FF2B5EF4-FFF2-40B4-BE49-F238E27FC236}">
                  <a16:creationId xmlns:a16="http://schemas.microsoft.com/office/drawing/2014/main" id="{DF1105CE-42C4-4C8E-90F5-496C4F91D233}"/>
                </a:ext>
              </a:extLst>
            </p:cNvPr>
            <p:cNvSpPr/>
            <p:nvPr/>
          </p:nvSpPr>
          <p:spPr>
            <a:xfrm>
              <a:off x="5739937" y="1123947"/>
              <a:ext cx="1333500" cy="180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hlinkClick r:id="rId4"/>
              <a:extLst>
                <a:ext uri="{FF2B5EF4-FFF2-40B4-BE49-F238E27FC236}">
                  <a16:creationId xmlns:a16="http://schemas.microsoft.com/office/drawing/2014/main" id="{8BB9B6FD-F491-4FC9-9D5C-E0D5DD91F925}"/>
                </a:ext>
              </a:extLst>
            </p:cNvPr>
            <p:cNvSpPr/>
            <p:nvPr/>
          </p:nvSpPr>
          <p:spPr>
            <a:xfrm>
              <a:off x="5439899" y="1471609"/>
              <a:ext cx="1933575" cy="180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hlinkClick r:id="rId5"/>
              <a:extLst>
                <a:ext uri="{FF2B5EF4-FFF2-40B4-BE49-F238E27FC236}">
                  <a16:creationId xmlns:a16="http://schemas.microsoft.com/office/drawing/2014/main" id="{0BA48003-BD3A-4DAF-92DF-FB0294BA7BBD}"/>
                </a:ext>
              </a:extLst>
            </p:cNvPr>
            <p:cNvSpPr/>
            <p:nvPr/>
          </p:nvSpPr>
          <p:spPr>
            <a:xfrm>
              <a:off x="5547939" y="1851113"/>
              <a:ext cx="1733550" cy="180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hlinkClick r:id="rId6"/>
              <a:extLst>
                <a:ext uri="{FF2B5EF4-FFF2-40B4-BE49-F238E27FC236}">
                  <a16:creationId xmlns:a16="http://schemas.microsoft.com/office/drawing/2014/main" id="{418204DA-B509-40D9-8AFF-1CE3AD0D4221}"/>
                </a:ext>
              </a:extLst>
            </p:cNvPr>
            <p:cNvSpPr/>
            <p:nvPr/>
          </p:nvSpPr>
          <p:spPr>
            <a:xfrm>
              <a:off x="5462213" y="2214562"/>
              <a:ext cx="1838325" cy="180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hlinkClick r:id="rId7"/>
              <a:extLst>
                <a:ext uri="{FF2B5EF4-FFF2-40B4-BE49-F238E27FC236}">
                  <a16:creationId xmlns:a16="http://schemas.microsoft.com/office/drawing/2014/main" id="{91E7BCCE-45F0-4553-B8ED-0E99DB60074A}"/>
                </a:ext>
              </a:extLst>
            </p:cNvPr>
            <p:cNvSpPr/>
            <p:nvPr/>
          </p:nvSpPr>
          <p:spPr>
            <a:xfrm>
              <a:off x="5959011" y="2578691"/>
              <a:ext cx="933450" cy="180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hlinkClick r:id="rId8"/>
              <a:extLst>
                <a:ext uri="{FF2B5EF4-FFF2-40B4-BE49-F238E27FC236}">
                  <a16:creationId xmlns:a16="http://schemas.microsoft.com/office/drawing/2014/main" id="{8355BAF3-9838-4D42-8302-B46D1C9F8D0F}"/>
                </a:ext>
              </a:extLst>
            </p:cNvPr>
            <p:cNvSpPr/>
            <p:nvPr/>
          </p:nvSpPr>
          <p:spPr>
            <a:xfrm>
              <a:off x="5673261" y="2979557"/>
              <a:ext cx="1504950" cy="3238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hlinkClick r:id="rId9"/>
              <a:extLst>
                <a:ext uri="{FF2B5EF4-FFF2-40B4-BE49-F238E27FC236}">
                  <a16:creationId xmlns:a16="http://schemas.microsoft.com/office/drawing/2014/main" id="{222515CE-C8B0-4320-B38A-B75AC4EE0FB9}"/>
                </a:ext>
              </a:extLst>
            </p:cNvPr>
            <p:cNvSpPr/>
            <p:nvPr/>
          </p:nvSpPr>
          <p:spPr>
            <a:xfrm>
              <a:off x="5325598" y="3476076"/>
              <a:ext cx="2162175" cy="2000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hlinkClick r:id="rId10"/>
              <a:extLst>
                <a:ext uri="{FF2B5EF4-FFF2-40B4-BE49-F238E27FC236}">
                  <a16:creationId xmlns:a16="http://schemas.microsoft.com/office/drawing/2014/main" id="{50452DEE-D475-43A9-934A-8DCC3647C737}"/>
                </a:ext>
              </a:extLst>
            </p:cNvPr>
            <p:cNvSpPr/>
            <p:nvPr/>
          </p:nvSpPr>
          <p:spPr>
            <a:xfrm>
              <a:off x="5754224" y="3828642"/>
              <a:ext cx="1343025" cy="2000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>
              <a:hlinkClick r:id="rId11"/>
              <a:extLst>
                <a:ext uri="{FF2B5EF4-FFF2-40B4-BE49-F238E27FC236}">
                  <a16:creationId xmlns:a16="http://schemas.microsoft.com/office/drawing/2014/main" id="{5F545217-5749-4FE2-979E-FE2B4AA4584D}"/>
                </a:ext>
              </a:extLst>
            </p:cNvPr>
            <p:cNvSpPr/>
            <p:nvPr/>
          </p:nvSpPr>
          <p:spPr>
            <a:xfrm>
              <a:off x="5743201" y="4191204"/>
              <a:ext cx="1343025" cy="2000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Rectangle 14">
              <a:hlinkClick r:id="rId12"/>
              <a:extLst>
                <a:ext uri="{FF2B5EF4-FFF2-40B4-BE49-F238E27FC236}">
                  <a16:creationId xmlns:a16="http://schemas.microsoft.com/office/drawing/2014/main" id="{32A17803-7C80-4BE0-8322-728983D2EF73}"/>
                </a:ext>
              </a:extLst>
            </p:cNvPr>
            <p:cNvSpPr/>
            <p:nvPr/>
          </p:nvSpPr>
          <p:spPr>
            <a:xfrm>
              <a:off x="5898732" y="4599350"/>
              <a:ext cx="933450" cy="1428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>
              <a:hlinkClick r:id="rId13"/>
              <a:extLst>
                <a:ext uri="{FF2B5EF4-FFF2-40B4-BE49-F238E27FC236}">
                  <a16:creationId xmlns:a16="http://schemas.microsoft.com/office/drawing/2014/main" id="{4B910E02-ACDC-46E9-839C-CD54E397838A}"/>
                </a:ext>
              </a:extLst>
            </p:cNvPr>
            <p:cNvSpPr/>
            <p:nvPr/>
          </p:nvSpPr>
          <p:spPr>
            <a:xfrm>
              <a:off x="5947989" y="4953816"/>
              <a:ext cx="866775" cy="1428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>
              <a:hlinkClick r:id="rId14"/>
              <a:extLst>
                <a:ext uri="{FF2B5EF4-FFF2-40B4-BE49-F238E27FC236}">
                  <a16:creationId xmlns:a16="http://schemas.microsoft.com/office/drawing/2014/main" id="{22C7D24C-5497-4D14-8AB8-407BCFDE0D4F}"/>
                </a:ext>
              </a:extLst>
            </p:cNvPr>
            <p:cNvSpPr/>
            <p:nvPr/>
          </p:nvSpPr>
          <p:spPr>
            <a:xfrm>
              <a:off x="5754224" y="5314950"/>
              <a:ext cx="134302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hlinkClick r:id="rId15"/>
              <a:extLst>
                <a:ext uri="{FF2B5EF4-FFF2-40B4-BE49-F238E27FC236}">
                  <a16:creationId xmlns:a16="http://schemas.microsoft.com/office/drawing/2014/main" id="{950CA1BC-BB22-491C-9888-55685CF460F4}"/>
                </a:ext>
              </a:extLst>
            </p:cNvPr>
            <p:cNvSpPr/>
            <p:nvPr/>
          </p:nvSpPr>
          <p:spPr>
            <a:xfrm>
              <a:off x="5773275" y="5705475"/>
              <a:ext cx="1333500" cy="2857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>
              <a:hlinkClick r:id="rId16"/>
              <a:extLst>
                <a:ext uri="{FF2B5EF4-FFF2-40B4-BE49-F238E27FC236}">
                  <a16:creationId xmlns:a16="http://schemas.microsoft.com/office/drawing/2014/main" id="{919D3228-BCD5-471D-9100-4AEF66B4331A}"/>
                </a:ext>
              </a:extLst>
            </p:cNvPr>
            <p:cNvSpPr/>
            <p:nvPr/>
          </p:nvSpPr>
          <p:spPr>
            <a:xfrm>
              <a:off x="5947989" y="6192614"/>
              <a:ext cx="866775" cy="190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>
              <a:hlinkClick r:id="rId17"/>
              <a:extLst>
                <a:ext uri="{FF2B5EF4-FFF2-40B4-BE49-F238E27FC236}">
                  <a16:creationId xmlns:a16="http://schemas.microsoft.com/office/drawing/2014/main" id="{093E374A-5AB6-4A23-A1F8-DD5BE08E1315}"/>
                </a:ext>
              </a:extLst>
            </p:cNvPr>
            <p:cNvSpPr/>
            <p:nvPr/>
          </p:nvSpPr>
          <p:spPr>
            <a:xfrm>
              <a:off x="5947989" y="6575245"/>
              <a:ext cx="933450" cy="190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>
              <a:hlinkClick r:id="rId18"/>
              <a:extLst>
                <a:ext uri="{FF2B5EF4-FFF2-40B4-BE49-F238E27FC236}">
                  <a16:creationId xmlns:a16="http://schemas.microsoft.com/office/drawing/2014/main" id="{7B18422A-A872-4A67-A8A5-7DD228AD58CE}"/>
                </a:ext>
              </a:extLst>
            </p:cNvPr>
            <p:cNvSpPr/>
            <p:nvPr/>
          </p:nvSpPr>
          <p:spPr>
            <a:xfrm>
              <a:off x="8002125" y="916033"/>
              <a:ext cx="1476375" cy="171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ectangle 21">
              <a:hlinkClick r:id="rId19"/>
              <a:extLst>
                <a:ext uri="{FF2B5EF4-FFF2-40B4-BE49-F238E27FC236}">
                  <a16:creationId xmlns:a16="http://schemas.microsoft.com/office/drawing/2014/main" id="{AC0B8B3D-6E4E-40F0-9660-823286DD8B9C}"/>
                </a:ext>
              </a:extLst>
            </p:cNvPr>
            <p:cNvSpPr/>
            <p:nvPr/>
          </p:nvSpPr>
          <p:spPr>
            <a:xfrm>
              <a:off x="8106900" y="1306558"/>
              <a:ext cx="1333500" cy="171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>
              <a:hlinkClick r:id="rId20"/>
              <a:extLst>
                <a:ext uri="{FF2B5EF4-FFF2-40B4-BE49-F238E27FC236}">
                  <a16:creationId xmlns:a16="http://schemas.microsoft.com/office/drawing/2014/main" id="{DDF977AD-B8D7-429D-B27D-40587E0A107A}"/>
                </a:ext>
              </a:extLst>
            </p:cNvPr>
            <p:cNvSpPr/>
            <p:nvPr/>
          </p:nvSpPr>
          <p:spPr>
            <a:xfrm>
              <a:off x="8383125" y="1679663"/>
              <a:ext cx="781050" cy="171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hlinkClick r:id="rId21"/>
              <a:extLst>
                <a:ext uri="{FF2B5EF4-FFF2-40B4-BE49-F238E27FC236}">
                  <a16:creationId xmlns:a16="http://schemas.microsoft.com/office/drawing/2014/main" id="{EEFBBC58-76FB-454B-9A8E-2387BFBBD572}"/>
                </a:ext>
              </a:extLst>
            </p:cNvPr>
            <p:cNvSpPr/>
            <p:nvPr/>
          </p:nvSpPr>
          <p:spPr>
            <a:xfrm>
              <a:off x="8049749" y="2043112"/>
              <a:ext cx="1476375" cy="171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>
              <a:hlinkClick r:id="rId22"/>
              <a:extLst>
                <a:ext uri="{FF2B5EF4-FFF2-40B4-BE49-F238E27FC236}">
                  <a16:creationId xmlns:a16="http://schemas.microsoft.com/office/drawing/2014/main" id="{3296B897-BE0B-45A2-A428-354FB3F813C2}"/>
                </a:ext>
              </a:extLst>
            </p:cNvPr>
            <p:cNvSpPr/>
            <p:nvPr/>
          </p:nvSpPr>
          <p:spPr>
            <a:xfrm>
              <a:off x="8068800" y="2410640"/>
              <a:ext cx="1438275" cy="171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Rectangle 25">
              <a:hlinkClick r:id="rId23"/>
              <a:extLst>
                <a:ext uri="{FF2B5EF4-FFF2-40B4-BE49-F238E27FC236}">
                  <a16:creationId xmlns:a16="http://schemas.microsoft.com/office/drawing/2014/main" id="{4C43A14B-C5F2-4B36-9303-A9525B94BCF2}"/>
                </a:ext>
              </a:extLst>
            </p:cNvPr>
            <p:cNvSpPr/>
            <p:nvPr/>
          </p:nvSpPr>
          <p:spPr>
            <a:xfrm>
              <a:off x="8021175" y="2773134"/>
              <a:ext cx="1476375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>
              <a:hlinkClick r:id="rId24"/>
              <a:extLst>
                <a:ext uri="{FF2B5EF4-FFF2-40B4-BE49-F238E27FC236}">
                  <a16:creationId xmlns:a16="http://schemas.microsoft.com/office/drawing/2014/main" id="{F3A08405-C32A-4074-AC21-5279A3463D5B}"/>
                </a:ext>
              </a:extLst>
            </p:cNvPr>
            <p:cNvSpPr/>
            <p:nvPr/>
          </p:nvSpPr>
          <p:spPr>
            <a:xfrm>
              <a:off x="8087848" y="3295650"/>
              <a:ext cx="1400175" cy="190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>
              <a:hlinkClick r:id="rId25"/>
              <a:extLst>
                <a:ext uri="{FF2B5EF4-FFF2-40B4-BE49-F238E27FC236}">
                  <a16:creationId xmlns:a16="http://schemas.microsoft.com/office/drawing/2014/main" id="{10E66DDF-AB81-43A2-A77D-960FA750AA11}"/>
                </a:ext>
              </a:extLst>
            </p:cNvPr>
            <p:cNvSpPr/>
            <p:nvPr/>
          </p:nvSpPr>
          <p:spPr>
            <a:xfrm>
              <a:off x="8054512" y="3700463"/>
              <a:ext cx="1438275" cy="190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>
              <a:hlinkClick r:id="rId26"/>
              <a:extLst>
                <a:ext uri="{FF2B5EF4-FFF2-40B4-BE49-F238E27FC236}">
                  <a16:creationId xmlns:a16="http://schemas.microsoft.com/office/drawing/2014/main" id="{18C106A9-A4AE-4C8C-A9DA-2D05B026106C}"/>
                </a:ext>
              </a:extLst>
            </p:cNvPr>
            <p:cNvSpPr/>
            <p:nvPr/>
          </p:nvSpPr>
          <p:spPr>
            <a:xfrm>
              <a:off x="8089482" y="4044861"/>
              <a:ext cx="1438275" cy="190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>
              <a:hlinkClick r:id="rId27"/>
              <a:extLst>
                <a:ext uri="{FF2B5EF4-FFF2-40B4-BE49-F238E27FC236}">
                  <a16:creationId xmlns:a16="http://schemas.microsoft.com/office/drawing/2014/main" id="{7CFED0B3-37F4-4E9C-8720-C07248EB45FF}"/>
                </a:ext>
              </a:extLst>
            </p:cNvPr>
            <p:cNvSpPr/>
            <p:nvPr/>
          </p:nvSpPr>
          <p:spPr>
            <a:xfrm>
              <a:off x="8157789" y="4438650"/>
              <a:ext cx="1304925" cy="2762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>
              <a:hlinkClick r:id="rId28"/>
              <a:extLst>
                <a:ext uri="{FF2B5EF4-FFF2-40B4-BE49-F238E27FC236}">
                  <a16:creationId xmlns:a16="http://schemas.microsoft.com/office/drawing/2014/main" id="{304204B7-DC5E-4B4A-AD60-35618139B307}"/>
                </a:ext>
              </a:extLst>
            </p:cNvPr>
            <p:cNvSpPr/>
            <p:nvPr/>
          </p:nvSpPr>
          <p:spPr>
            <a:xfrm>
              <a:off x="8224464" y="4970418"/>
              <a:ext cx="1133475" cy="1428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>
              <a:hlinkClick r:id="rId29"/>
              <a:extLst>
                <a:ext uri="{FF2B5EF4-FFF2-40B4-BE49-F238E27FC236}">
                  <a16:creationId xmlns:a16="http://schemas.microsoft.com/office/drawing/2014/main" id="{0717C9AB-708B-4BA9-97AE-AE8989E20797}"/>
                </a:ext>
              </a:extLst>
            </p:cNvPr>
            <p:cNvSpPr/>
            <p:nvPr/>
          </p:nvSpPr>
          <p:spPr>
            <a:xfrm>
              <a:off x="7966473" y="5316582"/>
              <a:ext cx="1666875" cy="190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hlinkClick r:id="rId30"/>
              <a:extLst>
                <a:ext uri="{FF2B5EF4-FFF2-40B4-BE49-F238E27FC236}">
                  <a16:creationId xmlns:a16="http://schemas.microsoft.com/office/drawing/2014/main" id="{073D0003-297D-4A4B-BF75-0B42B5038F9E}"/>
                </a:ext>
              </a:extLst>
            </p:cNvPr>
            <p:cNvSpPr/>
            <p:nvPr/>
          </p:nvSpPr>
          <p:spPr>
            <a:xfrm>
              <a:off x="8089482" y="5698398"/>
              <a:ext cx="1400175" cy="190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>
              <a:hlinkClick r:id="rId31"/>
              <a:extLst>
                <a:ext uri="{FF2B5EF4-FFF2-40B4-BE49-F238E27FC236}">
                  <a16:creationId xmlns:a16="http://schemas.microsoft.com/office/drawing/2014/main" id="{BA50DADB-508A-4457-ADB9-536D3DB19870}"/>
                </a:ext>
              </a:extLst>
            </p:cNvPr>
            <p:cNvSpPr/>
            <p:nvPr/>
          </p:nvSpPr>
          <p:spPr>
            <a:xfrm>
              <a:off x="8121321" y="6063615"/>
              <a:ext cx="1323975" cy="1714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>
              <a:hlinkClick r:id="rId32"/>
              <a:extLst>
                <a:ext uri="{FF2B5EF4-FFF2-40B4-BE49-F238E27FC236}">
                  <a16:creationId xmlns:a16="http://schemas.microsoft.com/office/drawing/2014/main" id="{A52C2846-4154-4914-B293-738087D953D9}"/>
                </a:ext>
              </a:extLst>
            </p:cNvPr>
            <p:cNvSpPr/>
            <p:nvPr/>
          </p:nvSpPr>
          <p:spPr>
            <a:xfrm>
              <a:off x="8103905" y="6464479"/>
              <a:ext cx="1323975" cy="133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>
              <a:hlinkClick r:id="rId33"/>
              <a:extLst>
                <a:ext uri="{FF2B5EF4-FFF2-40B4-BE49-F238E27FC236}">
                  <a16:creationId xmlns:a16="http://schemas.microsoft.com/office/drawing/2014/main" id="{383574E0-917A-4555-83E0-D038FAE05680}"/>
                </a:ext>
              </a:extLst>
            </p:cNvPr>
            <p:cNvSpPr/>
            <p:nvPr/>
          </p:nvSpPr>
          <p:spPr>
            <a:xfrm>
              <a:off x="715500" y="3629025"/>
              <a:ext cx="1276350" cy="190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>
              <a:hlinkClick r:id="rId34"/>
              <a:extLst>
                <a:ext uri="{FF2B5EF4-FFF2-40B4-BE49-F238E27FC236}">
                  <a16:creationId xmlns:a16="http://schemas.microsoft.com/office/drawing/2014/main" id="{5464DD79-06E0-4FB2-B5EE-F22E3AE9A7E4}"/>
                </a:ext>
              </a:extLst>
            </p:cNvPr>
            <p:cNvSpPr/>
            <p:nvPr/>
          </p:nvSpPr>
          <p:spPr>
            <a:xfrm>
              <a:off x="782175" y="4044861"/>
              <a:ext cx="1209675" cy="190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>
              <a:hlinkClick r:id="rId35"/>
              <a:extLst>
                <a:ext uri="{FF2B5EF4-FFF2-40B4-BE49-F238E27FC236}">
                  <a16:creationId xmlns:a16="http://schemas.microsoft.com/office/drawing/2014/main" id="{47AED9E6-BCA7-4255-9C27-61795584C29A}"/>
                </a:ext>
              </a:extLst>
            </p:cNvPr>
            <p:cNvSpPr/>
            <p:nvPr/>
          </p:nvSpPr>
          <p:spPr>
            <a:xfrm>
              <a:off x="324975" y="4438650"/>
              <a:ext cx="2124075" cy="190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>
              <a:hlinkClick r:id="rId36"/>
              <a:extLst>
                <a:ext uri="{FF2B5EF4-FFF2-40B4-BE49-F238E27FC236}">
                  <a16:creationId xmlns:a16="http://schemas.microsoft.com/office/drawing/2014/main" id="{CE069C54-B6F4-4571-BDDB-4AD21D2CC438}"/>
                </a:ext>
              </a:extLst>
            </p:cNvPr>
            <p:cNvSpPr/>
            <p:nvPr/>
          </p:nvSpPr>
          <p:spPr>
            <a:xfrm>
              <a:off x="888582" y="4875984"/>
              <a:ext cx="942975" cy="1428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>
              <a:hlinkClick r:id="rId37"/>
              <a:extLst>
                <a:ext uri="{FF2B5EF4-FFF2-40B4-BE49-F238E27FC236}">
                  <a16:creationId xmlns:a16="http://schemas.microsoft.com/office/drawing/2014/main" id="{DC25206F-DD4E-4592-BC74-69A7EEAC2853}"/>
                </a:ext>
              </a:extLst>
            </p:cNvPr>
            <p:cNvSpPr/>
            <p:nvPr/>
          </p:nvSpPr>
          <p:spPr>
            <a:xfrm>
              <a:off x="879873" y="5256984"/>
              <a:ext cx="942975" cy="190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>
              <a:hlinkClick r:id="rId38"/>
              <a:extLst>
                <a:ext uri="{FF2B5EF4-FFF2-40B4-BE49-F238E27FC236}">
                  <a16:creationId xmlns:a16="http://schemas.microsoft.com/office/drawing/2014/main" id="{F1BDB11F-8AD8-41F2-8B1C-853E9E8B5A33}"/>
                </a:ext>
              </a:extLst>
            </p:cNvPr>
            <p:cNvSpPr/>
            <p:nvPr/>
          </p:nvSpPr>
          <p:spPr>
            <a:xfrm>
              <a:off x="375864" y="5676900"/>
              <a:ext cx="1962150" cy="190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>
              <a:hlinkClick r:id="rId39"/>
              <a:extLst>
                <a:ext uri="{FF2B5EF4-FFF2-40B4-BE49-F238E27FC236}">
                  <a16:creationId xmlns:a16="http://schemas.microsoft.com/office/drawing/2014/main" id="{99BE19EB-33E1-4D9C-A614-FD7EE83ECDD0}"/>
                </a:ext>
              </a:extLst>
            </p:cNvPr>
            <p:cNvSpPr/>
            <p:nvPr/>
          </p:nvSpPr>
          <p:spPr>
            <a:xfrm>
              <a:off x="622698" y="6070689"/>
              <a:ext cx="1466850" cy="190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>
              <a:hlinkClick r:id="rId40"/>
              <a:extLst>
                <a:ext uri="{FF2B5EF4-FFF2-40B4-BE49-F238E27FC236}">
                  <a16:creationId xmlns:a16="http://schemas.microsoft.com/office/drawing/2014/main" id="{BADCEBA1-4686-44EB-9DB9-923DD103E713}"/>
                </a:ext>
              </a:extLst>
            </p:cNvPr>
            <p:cNvSpPr/>
            <p:nvPr/>
          </p:nvSpPr>
          <p:spPr>
            <a:xfrm>
              <a:off x="432198" y="6486525"/>
              <a:ext cx="1828800" cy="180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>
              <a:hlinkClick r:id="rId41"/>
              <a:extLst>
                <a:ext uri="{FF2B5EF4-FFF2-40B4-BE49-F238E27FC236}">
                  <a16:creationId xmlns:a16="http://schemas.microsoft.com/office/drawing/2014/main" id="{4227080A-5E82-4465-8B2F-7B175A14623F}"/>
                </a:ext>
              </a:extLst>
            </p:cNvPr>
            <p:cNvSpPr/>
            <p:nvPr/>
          </p:nvSpPr>
          <p:spPr>
            <a:xfrm>
              <a:off x="3138114" y="3620316"/>
              <a:ext cx="1495425" cy="190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ectangle 44">
              <a:hlinkClick r:id="rId42"/>
              <a:extLst>
                <a:ext uri="{FF2B5EF4-FFF2-40B4-BE49-F238E27FC236}">
                  <a16:creationId xmlns:a16="http://schemas.microsoft.com/office/drawing/2014/main" id="{EFF81F1E-41FA-4221-99CB-C2E936B648FE}"/>
                </a:ext>
              </a:extLst>
            </p:cNvPr>
            <p:cNvSpPr/>
            <p:nvPr/>
          </p:nvSpPr>
          <p:spPr>
            <a:xfrm>
              <a:off x="3120696" y="4027443"/>
              <a:ext cx="1495425" cy="2000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>
              <a:hlinkClick r:id="rId43"/>
              <a:extLst>
                <a:ext uri="{FF2B5EF4-FFF2-40B4-BE49-F238E27FC236}">
                  <a16:creationId xmlns:a16="http://schemas.microsoft.com/office/drawing/2014/main" id="{E1944542-2637-430E-B9EA-8E0BFDC8E4BB}"/>
                </a:ext>
              </a:extLst>
            </p:cNvPr>
            <p:cNvSpPr/>
            <p:nvPr/>
          </p:nvSpPr>
          <p:spPr>
            <a:xfrm>
              <a:off x="2982450" y="4438650"/>
              <a:ext cx="1809750" cy="190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ectangle 46">
              <a:hlinkClick r:id="rId44"/>
              <a:extLst>
                <a:ext uri="{FF2B5EF4-FFF2-40B4-BE49-F238E27FC236}">
                  <a16:creationId xmlns:a16="http://schemas.microsoft.com/office/drawing/2014/main" id="{1A31B9DB-1488-4BE6-B9C6-E850FF9C0E47}"/>
                </a:ext>
              </a:extLst>
            </p:cNvPr>
            <p:cNvSpPr/>
            <p:nvPr/>
          </p:nvSpPr>
          <p:spPr>
            <a:xfrm>
              <a:off x="3296775" y="4867275"/>
              <a:ext cx="1133475" cy="1428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hlinkClick r:id="rId45"/>
              <a:extLst>
                <a:ext uri="{FF2B5EF4-FFF2-40B4-BE49-F238E27FC236}">
                  <a16:creationId xmlns:a16="http://schemas.microsoft.com/office/drawing/2014/main" id="{88898254-35CA-4242-8489-E5691CC45F2F}"/>
                </a:ext>
              </a:extLst>
            </p:cNvPr>
            <p:cNvSpPr/>
            <p:nvPr/>
          </p:nvSpPr>
          <p:spPr>
            <a:xfrm>
              <a:off x="3261939" y="5248275"/>
              <a:ext cx="1247775" cy="190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>
              <a:hlinkClick r:id="rId46"/>
              <a:extLst>
                <a:ext uri="{FF2B5EF4-FFF2-40B4-BE49-F238E27FC236}">
                  <a16:creationId xmlns:a16="http://schemas.microsoft.com/office/drawing/2014/main" id="{A6CB2CE5-42D0-4B54-A112-D90AFCCA8406}"/>
                </a:ext>
              </a:extLst>
            </p:cNvPr>
            <p:cNvSpPr/>
            <p:nvPr/>
          </p:nvSpPr>
          <p:spPr>
            <a:xfrm>
              <a:off x="2895362" y="5685609"/>
              <a:ext cx="1885950" cy="1905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>
              <a:hlinkClick r:id="rId47"/>
              <a:extLst>
                <a:ext uri="{FF2B5EF4-FFF2-40B4-BE49-F238E27FC236}">
                  <a16:creationId xmlns:a16="http://schemas.microsoft.com/office/drawing/2014/main" id="{56851302-CDA9-4153-9016-84100C7C4A1D}"/>
                </a:ext>
              </a:extLst>
            </p:cNvPr>
            <p:cNvSpPr/>
            <p:nvPr/>
          </p:nvSpPr>
          <p:spPr>
            <a:xfrm>
              <a:off x="3234996" y="6115050"/>
              <a:ext cx="1257300" cy="1809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>
              <a:hlinkClick r:id="rId48"/>
              <a:extLst>
                <a:ext uri="{FF2B5EF4-FFF2-40B4-BE49-F238E27FC236}">
                  <a16:creationId xmlns:a16="http://schemas.microsoft.com/office/drawing/2014/main" id="{DED9F6DA-117D-46B4-A966-6AA0CF854C83}"/>
                </a:ext>
              </a:extLst>
            </p:cNvPr>
            <p:cNvSpPr/>
            <p:nvPr/>
          </p:nvSpPr>
          <p:spPr>
            <a:xfrm>
              <a:off x="3501697" y="6522993"/>
              <a:ext cx="723900" cy="1619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Rectangle 1">
              <a:hlinkClick r:id="rId49"/>
              <a:extLst>
                <a:ext uri="{FF2B5EF4-FFF2-40B4-BE49-F238E27FC236}">
                  <a16:creationId xmlns:a16="http://schemas.microsoft.com/office/drawing/2014/main" id="{92BBC506-BFCD-47F5-B571-487B512FC134}"/>
                </a:ext>
              </a:extLst>
            </p:cNvPr>
            <p:cNvSpPr/>
            <p:nvPr/>
          </p:nvSpPr>
          <p:spPr>
            <a:xfrm>
              <a:off x="5898732" y="766354"/>
              <a:ext cx="993729" cy="1654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64794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12</cp:revision>
  <dcterms:created xsi:type="dcterms:W3CDTF">2021-12-11T17:05:16Z</dcterms:created>
  <dcterms:modified xsi:type="dcterms:W3CDTF">2021-12-27T21:21:24Z</dcterms:modified>
</cp:coreProperties>
</file>