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184" y="-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despro_flsh/dieter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despro_flsh/dieter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3932" y="164897"/>
            <a:ext cx="42665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DIETER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RAMS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30987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https://technologystudent.com/despro_ﬂsh/dieter1.html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8" y="1199838"/>
            <a:ext cx="69977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6416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Dieter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Rams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way </a:t>
            </a:r>
            <a:r>
              <a:rPr sz="1400" spc="-3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becoming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designer.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620" y="4891742"/>
            <a:ext cx="6998334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128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Braun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TP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(1960)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Pocket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Radio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Record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Player.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400" spc="-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images.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9652" y="164897"/>
            <a:ext cx="42665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DIETER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RAMS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2673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https://technologystudent.com/despro_ﬂsh/dieter1.html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37" y="1199838"/>
            <a:ext cx="63804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Dieter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Rams.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image.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006" y="1958890"/>
            <a:ext cx="32131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sz="1400" b="1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</a:t>
            </a:r>
            <a:r>
              <a:rPr sz="14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954" y="2758994"/>
            <a:ext cx="32321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sz="1400" b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</a:t>
            </a:r>
            <a:r>
              <a:rPr lang="en-GB" sz="1400" b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44606" y="1958890"/>
            <a:ext cx="6083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562" y="5146997"/>
            <a:ext cx="36950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Dieter’s,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‘Ten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Principles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Good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Design’.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26993" y="5146997"/>
            <a:ext cx="7766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7125" y="93783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>
                <a:moveTo>
                  <a:pt x="0" y="0"/>
                </a:moveTo>
                <a:lnTo>
                  <a:pt x="696277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7125" y="9875742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>
                <a:moveTo>
                  <a:pt x="0" y="0"/>
                </a:moveTo>
                <a:lnTo>
                  <a:pt x="696277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7125" y="103731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>
                <a:moveTo>
                  <a:pt x="0" y="0"/>
                </a:moveTo>
                <a:lnTo>
                  <a:pt x="6962777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198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dieterams1.cdr</dc:title>
  <dc:creator>BY V.RYAN</dc:creator>
  <cp:keywords>DIETER RAMS - EXAMINATION QUESTIONS</cp:keywords>
  <cp:lastModifiedBy>Vincent RYan</cp:lastModifiedBy>
  <cp:revision>1</cp:revision>
  <dcterms:created xsi:type="dcterms:W3CDTF">2021-12-27T14:30:38Z</dcterms:created>
  <dcterms:modified xsi:type="dcterms:W3CDTF">2021-12-27T14:31:59Z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2021-12-27T00:00:00Z</vt:filetime>
  </property>
</Properties>
</file>