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506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09906-F43A-4650-9BE3-89AF7A29BD20}" type="datetimeFigureOut">
              <a:rPr lang="en-GB" smtClean="0"/>
              <a:t>22/11/2020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37ADB-0BD5-4663-82E3-2653537879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77414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09906-F43A-4650-9BE3-89AF7A29BD20}" type="datetimeFigureOut">
              <a:rPr lang="en-GB" smtClean="0"/>
              <a:t>22/11/2020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37ADB-0BD5-4663-82E3-2653537879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8640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09906-F43A-4650-9BE3-89AF7A29BD20}" type="datetimeFigureOut">
              <a:rPr lang="en-GB" smtClean="0"/>
              <a:t>22/11/2020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37ADB-0BD5-4663-82E3-2653537879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91538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09906-F43A-4650-9BE3-89AF7A29BD20}" type="datetimeFigureOut">
              <a:rPr lang="en-GB" smtClean="0"/>
              <a:t>22/11/2020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37ADB-0BD5-4663-82E3-2653537879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6582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09906-F43A-4650-9BE3-89AF7A29BD20}" type="datetimeFigureOut">
              <a:rPr lang="en-GB" smtClean="0"/>
              <a:t>22/11/2020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37ADB-0BD5-4663-82E3-2653537879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60423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09906-F43A-4650-9BE3-89AF7A29BD20}" type="datetimeFigureOut">
              <a:rPr lang="en-GB" smtClean="0"/>
              <a:t>22/11/2020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37ADB-0BD5-4663-82E3-2653537879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09754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09906-F43A-4650-9BE3-89AF7A29BD20}" type="datetimeFigureOut">
              <a:rPr lang="en-GB" smtClean="0"/>
              <a:t>22/11/2020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37ADB-0BD5-4663-82E3-2653537879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36496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09906-F43A-4650-9BE3-89AF7A29BD20}" type="datetimeFigureOut">
              <a:rPr lang="en-GB" smtClean="0"/>
              <a:t>22/11/2020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37ADB-0BD5-4663-82E3-2653537879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95753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09906-F43A-4650-9BE3-89AF7A29BD20}" type="datetimeFigureOut">
              <a:rPr lang="en-GB" smtClean="0"/>
              <a:t>22/11/2020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37ADB-0BD5-4663-82E3-2653537879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5984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09906-F43A-4650-9BE3-89AF7A29BD20}" type="datetimeFigureOut">
              <a:rPr lang="en-GB" smtClean="0"/>
              <a:t>22/11/2020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37ADB-0BD5-4663-82E3-2653537879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5874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09906-F43A-4650-9BE3-89AF7A29BD20}" type="datetimeFigureOut">
              <a:rPr lang="en-GB" smtClean="0"/>
              <a:t>22/11/2020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37ADB-0BD5-4663-82E3-2653537879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58348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209906-F43A-4650-9BE3-89AF7A29BD20}" type="datetimeFigureOut">
              <a:rPr lang="en-GB" smtClean="0"/>
              <a:t>22/11/2020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137ADB-0BD5-4663-82E3-2653537879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89932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technologystudent.com/elec1/resist1.htm" TargetMode="External"/><Relationship Id="rId13" Type="http://schemas.openxmlformats.org/officeDocument/2006/relationships/hyperlink" Target="https://technologystudent.com/elec1/thyris1.htm" TargetMode="External"/><Relationship Id="rId3" Type="http://schemas.openxmlformats.org/officeDocument/2006/relationships/hyperlink" Target="https://technologystudent.com/energy1/battery1.html" TargetMode="External"/><Relationship Id="rId7" Type="http://schemas.openxmlformats.org/officeDocument/2006/relationships/hyperlink" Target="https://technologystudent.com/elec1/diode1.htm" TargetMode="External"/><Relationship Id="rId12" Type="http://schemas.openxmlformats.org/officeDocument/2006/relationships/hyperlink" Target="https://technologystudent.com/elec1/therm1.htm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technologystudent.com/elec1/switch3.htm" TargetMode="External"/><Relationship Id="rId11" Type="http://schemas.openxmlformats.org/officeDocument/2006/relationships/hyperlink" Target="https://technologystudent.com/elec1/ldr1.htm" TargetMode="External"/><Relationship Id="rId5" Type="http://schemas.openxmlformats.org/officeDocument/2006/relationships/hyperlink" Target="https://technologystudent.com/elec1/switch2.htm" TargetMode="External"/><Relationship Id="rId10" Type="http://schemas.openxmlformats.org/officeDocument/2006/relationships/hyperlink" Target="https://technologystudent.com/elec1/transis1.htm" TargetMode="External"/><Relationship Id="rId4" Type="http://schemas.openxmlformats.org/officeDocument/2006/relationships/hyperlink" Target="https://technologystudent.com/elec1/battery1.htm" TargetMode="External"/><Relationship Id="rId9" Type="http://schemas.openxmlformats.org/officeDocument/2006/relationships/hyperlink" Target="https://technologystudent.com/elec_flsh/revcapac1.html" TargetMode="External"/><Relationship Id="rId14" Type="http://schemas.openxmlformats.org/officeDocument/2006/relationships/hyperlink" Target="https://technologystudent.com/elec1/relay1.ht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 21">
            <a:extLst>
              <a:ext uri="{FF2B5EF4-FFF2-40B4-BE49-F238E27FC236}">
                <a16:creationId xmlns:a16="http://schemas.microsoft.com/office/drawing/2014/main" id="{FD47EB44-55A2-4EDD-A4C5-029B0E2FE310}"/>
              </a:ext>
            </a:extLst>
          </p:cNvPr>
          <p:cNvGrpSpPr/>
          <p:nvPr/>
        </p:nvGrpSpPr>
        <p:grpSpPr>
          <a:xfrm>
            <a:off x="75500" y="262060"/>
            <a:ext cx="9068500" cy="6387055"/>
            <a:chOff x="75500" y="262060"/>
            <a:chExt cx="9068500" cy="6387055"/>
          </a:xfrm>
        </p:grpSpPr>
        <p:pic>
          <p:nvPicPr>
            <p:cNvPr id="7" name="Picture 6" descr="Diagram, timeline&#10;&#10;Description automatically generated">
              <a:extLst>
                <a:ext uri="{FF2B5EF4-FFF2-40B4-BE49-F238E27FC236}">
                  <a16:creationId xmlns:a16="http://schemas.microsoft.com/office/drawing/2014/main" id="{057D1640-2247-4E48-A2D3-76B1B9860CC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5500" y="262060"/>
              <a:ext cx="9068500" cy="6387055"/>
            </a:xfrm>
            <a:prstGeom prst="rect">
              <a:avLst/>
            </a:prstGeom>
          </p:spPr>
        </p:pic>
        <p:sp>
          <p:nvSpPr>
            <p:cNvPr id="8" name="Freeform: Shape 7">
              <a:hlinkClick r:id="rId3"/>
              <a:extLst>
                <a:ext uri="{FF2B5EF4-FFF2-40B4-BE49-F238E27FC236}">
                  <a16:creationId xmlns:a16="http://schemas.microsoft.com/office/drawing/2014/main" id="{7D3EA06B-BB25-4137-8CAA-1A47D5504E2C}"/>
                </a:ext>
              </a:extLst>
            </p:cNvPr>
            <p:cNvSpPr/>
            <p:nvPr/>
          </p:nvSpPr>
          <p:spPr>
            <a:xfrm>
              <a:off x="1308683" y="1434517"/>
              <a:ext cx="620785" cy="1224793"/>
            </a:xfrm>
            <a:custGeom>
              <a:avLst/>
              <a:gdLst>
                <a:gd name="connsiteX0" fmla="*/ 226502 w 620785"/>
                <a:gd name="connsiteY0" fmla="*/ 0 h 1224793"/>
                <a:gd name="connsiteX1" fmla="*/ 100667 w 620785"/>
                <a:gd name="connsiteY1" fmla="*/ 125835 h 1224793"/>
                <a:gd name="connsiteX2" fmla="*/ 0 w 620785"/>
                <a:gd name="connsiteY2" fmla="*/ 394283 h 1224793"/>
                <a:gd name="connsiteX3" fmla="*/ 92278 w 620785"/>
                <a:gd name="connsiteY3" fmla="*/ 1224793 h 1224793"/>
                <a:gd name="connsiteX4" fmla="*/ 545284 w 620785"/>
                <a:gd name="connsiteY4" fmla="*/ 1216404 h 1224793"/>
                <a:gd name="connsiteX5" fmla="*/ 578840 w 620785"/>
                <a:gd name="connsiteY5" fmla="*/ 1149292 h 1224793"/>
                <a:gd name="connsiteX6" fmla="*/ 620785 w 620785"/>
                <a:gd name="connsiteY6" fmla="*/ 562063 h 1224793"/>
                <a:gd name="connsiteX7" fmla="*/ 562062 w 620785"/>
                <a:gd name="connsiteY7" fmla="*/ 176169 h 1224793"/>
                <a:gd name="connsiteX8" fmla="*/ 427838 w 620785"/>
                <a:gd name="connsiteY8" fmla="*/ 67112 h 1224793"/>
                <a:gd name="connsiteX9" fmla="*/ 226502 w 620785"/>
                <a:gd name="connsiteY9" fmla="*/ 0 h 12247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620785" h="1224793">
                  <a:moveTo>
                    <a:pt x="226502" y="0"/>
                  </a:moveTo>
                  <a:lnTo>
                    <a:pt x="100667" y="125835"/>
                  </a:lnTo>
                  <a:lnTo>
                    <a:pt x="0" y="394283"/>
                  </a:lnTo>
                  <a:lnTo>
                    <a:pt x="92278" y="1224793"/>
                  </a:lnTo>
                  <a:lnTo>
                    <a:pt x="545284" y="1216404"/>
                  </a:lnTo>
                  <a:lnTo>
                    <a:pt x="578840" y="1149292"/>
                  </a:lnTo>
                  <a:lnTo>
                    <a:pt x="620785" y="562063"/>
                  </a:lnTo>
                  <a:lnTo>
                    <a:pt x="562062" y="176169"/>
                  </a:lnTo>
                  <a:lnTo>
                    <a:pt x="427838" y="67112"/>
                  </a:lnTo>
                  <a:lnTo>
                    <a:pt x="226502" y="0"/>
                  </a:lnTo>
                  <a:close/>
                </a:path>
              </a:pathLst>
            </a:cu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" name="Freeform: Shape 8">
              <a:hlinkClick r:id="rId3"/>
              <a:extLst>
                <a:ext uri="{FF2B5EF4-FFF2-40B4-BE49-F238E27FC236}">
                  <a16:creationId xmlns:a16="http://schemas.microsoft.com/office/drawing/2014/main" id="{9DF5DCFA-138B-4E82-859B-C5F02A2B7FBA}"/>
                </a:ext>
              </a:extLst>
            </p:cNvPr>
            <p:cNvSpPr/>
            <p:nvPr/>
          </p:nvSpPr>
          <p:spPr>
            <a:xfrm>
              <a:off x="2650921" y="1551963"/>
              <a:ext cx="813732" cy="1199626"/>
            </a:xfrm>
            <a:custGeom>
              <a:avLst/>
              <a:gdLst>
                <a:gd name="connsiteX0" fmla="*/ 419450 w 813732"/>
                <a:gd name="connsiteY0" fmla="*/ 0 h 1199626"/>
                <a:gd name="connsiteX1" fmla="*/ 184558 w 813732"/>
                <a:gd name="connsiteY1" fmla="*/ 41945 h 1199626"/>
                <a:gd name="connsiteX2" fmla="*/ 41945 w 813732"/>
                <a:gd name="connsiteY2" fmla="*/ 176169 h 1199626"/>
                <a:gd name="connsiteX3" fmla="*/ 0 w 813732"/>
                <a:gd name="connsiteY3" fmla="*/ 528507 h 1199626"/>
                <a:gd name="connsiteX4" fmla="*/ 75501 w 813732"/>
                <a:gd name="connsiteY4" fmla="*/ 696287 h 1199626"/>
                <a:gd name="connsiteX5" fmla="*/ 276837 w 813732"/>
                <a:gd name="connsiteY5" fmla="*/ 855677 h 1199626"/>
                <a:gd name="connsiteX6" fmla="*/ 327171 w 813732"/>
                <a:gd name="connsiteY6" fmla="*/ 1199626 h 1199626"/>
                <a:gd name="connsiteX7" fmla="*/ 444617 w 813732"/>
                <a:gd name="connsiteY7" fmla="*/ 1191237 h 1199626"/>
                <a:gd name="connsiteX8" fmla="*/ 478173 w 813732"/>
                <a:gd name="connsiteY8" fmla="*/ 813732 h 1199626"/>
                <a:gd name="connsiteX9" fmla="*/ 545285 w 813732"/>
                <a:gd name="connsiteY9" fmla="*/ 780176 h 1199626"/>
                <a:gd name="connsiteX10" fmla="*/ 738231 w 813732"/>
                <a:gd name="connsiteY10" fmla="*/ 629175 h 1199626"/>
                <a:gd name="connsiteX11" fmla="*/ 813732 w 813732"/>
                <a:gd name="connsiteY11" fmla="*/ 377505 h 1199626"/>
                <a:gd name="connsiteX12" fmla="*/ 771787 w 813732"/>
                <a:gd name="connsiteY12" fmla="*/ 83890 h 1199626"/>
                <a:gd name="connsiteX13" fmla="*/ 687897 w 813732"/>
                <a:gd name="connsiteY13" fmla="*/ 58723 h 1199626"/>
                <a:gd name="connsiteX14" fmla="*/ 419450 w 813732"/>
                <a:gd name="connsiteY14" fmla="*/ 0 h 11996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813732" h="1199626">
                  <a:moveTo>
                    <a:pt x="419450" y="0"/>
                  </a:moveTo>
                  <a:lnTo>
                    <a:pt x="184558" y="41945"/>
                  </a:lnTo>
                  <a:lnTo>
                    <a:pt x="41945" y="176169"/>
                  </a:lnTo>
                  <a:lnTo>
                    <a:pt x="0" y="528507"/>
                  </a:lnTo>
                  <a:lnTo>
                    <a:pt x="75501" y="696287"/>
                  </a:lnTo>
                  <a:lnTo>
                    <a:pt x="276837" y="855677"/>
                  </a:lnTo>
                  <a:lnTo>
                    <a:pt x="327171" y="1199626"/>
                  </a:lnTo>
                  <a:lnTo>
                    <a:pt x="444617" y="1191237"/>
                  </a:lnTo>
                  <a:lnTo>
                    <a:pt x="478173" y="813732"/>
                  </a:lnTo>
                  <a:lnTo>
                    <a:pt x="545285" y="780176"/>
                  </a:lnTo>
                  <a:lnTo>
                    <a:pt x="738231" y="629175"/>
                  </a:lnTo>
                  <a:lnTo>
                    <a:pt x="813732" y="377505"/>
                  </a:lnTo>
                  <a:lnTo>
                    <a:pt x="771787" y="83890"/>
                  </a:lnTo>
                  <a:lnTo>
                    <a:pt x="687897" y="58723"/>
                  </a:lnTo>
                  <a:lnTo>
                    <a:pt x="419450" y="0"/>
                  </a:lnTo>
                  <a:close/>
                </a:path>
              </a:pathLst>
            </a:cu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" name="Freeform: Shape 9">
              <a:hlinkClick r:id="rId4"/>
              <a:extLst>
                <a:ext uri="{FF2B5EF4-FFF2-40B4-BE49-F238E27FC236}">
                  <a16:creationId xmlns:a16="http://schemas.microsoft.com/office/drawing/2014/main" id="{ABA59DF0-1A69-4E34-9D30-4E5E4D0832FE}"/>
                </a:ext>
              </a:extLst>
            </p:cNvPr>
            <p:cNvSpPr/>
            <p:nvPr/>
          </p:nvSpPr>
          <p:spPr>
            <a:xfrm>
              <a:off x="4731391" y="1577130"/>
              <a:ext cx="796954" cy="1191237"/>
            </a:xfrm>
            <a:custGeom>
              <a:avLst/>
              <a:gdLst>
                <a:gd name="connsiteX0" fmla="*/ 285226 w 796954"/>
                <a:gd name="connsiteY0" fmla="*/ 0 h 1191237"/>
                <a:gd name="connsiteX1" fmla="*/ 109057 w 796954"/>
                <a:gd name="connsiteY1" fmla="*/ 142613 h 1191237"/>
                <a:gd name="connsiteX2" fmla="*/ 0 w 796954"/>
                <a:gd name="connsiteY2" fmla="*/ 293615 h 1191237"/>
                <a:gd name="connsiteX3" fmla="*/ 16778 w 796954"/>
                <a:gd name="connsiteY3" fmla="*/ 427839 h 1191237"/>
                <a:gd name="connsiteX4" fmla="*/ 92279 w 796954"/>
                <a:gd name="connsiteY4" fmla="*/ 587230 h 1191237"/>
                <a:gd name="connsiteX5" fmla="*/ 285226 w 796954"/>
                <a:gd name="connsiteY5" fmla="*/ 687898 h 1191237"/>
                <a:gd name="connsiteX6" fmla="*/ 293615 w 796954"/>
                <a:gd name="connsiteY6" fmla="*/ 1191237 h 1191237"/>
                <a:gd name="connsiteX7" fmla="*/ 536895 w 796954"/>
                <a:gd name="connsiteY7" fmla="*/ 1166070 h 1191237"/>
                <a:gd name="connsiteX8" fmla="*/ 511728 w 796954"/>
                <a:gd name="connsiteY8" fmla="*/ 637564 h 1191237"/>
                <a:gd name="connsiteX9" fmla="*/ 755009 w 796954"/>
                <a:gd name="connsiteY9" fmla="*/ 562063 h 1191237"/>
                <a:gd name="connsiteX10" fmla="*/ 780176 w 796954"/>
                <a:gd name="connsiteY10" fmla="*/ 478173 h 1191237"/>
                <a:gd name="connsiteX11" fmla="*/ 796954 w 796954"/>
                <a:gd name="connsiteY11" fmla="*/ 352338 h 1191237"/>
                <a:gd name="connsiteX12" fmla="*/ 796954 w 796954"/>
                <a:gd name="connsiteY12" fmla="*/ 251670 h 1191237"/>
                <a:gd name="connsiteX13" fmla="*/ 788565 w 796954"/>
                <a:gd name="connsiteY13" fmla="*/ 151002 h 1191237"/>
                <a:gd name="connsiteX14" fmla="*/ 729842 w 796954"/>
                <a:gd name="connsiteY14" fmla="*/ 83890 h 1191237"/>
                <a:gd name="connsiteX15" fmla="*/ 662730 w 796954"/>
                <a:gd name="connsiteY15" fmla="*/ 50334 h 1191237"/>
                <a:gd name="connsiteX16" fmla="*/ 578840 w 796954"/>
                <a:gd name="connsiteY16" fmla="*/ 25167 h 1191237"/>
                <a:gd name="connsiteX17" fmla="*/ 453005 w 796954"/>
                <a:gd name="connsiteY17" fmla="*/ 8389 h 1191237"/>
                <a:gd name="connsiteX18" fmla="*/ 285226 w 796954"/>
                <a:gd name="connsiteY18" fmla="*/ 0 h 11912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796954" h="1191237">
                  <a:moveTo>
                    <a:pt x="285226" y="0"/>
                  </a:moveTo>
                  <a:lnTo>
                    <a:pt x="109057" y="142613"/>
                  </a:lnTo>
                  <a:lnTo>
                    <a:pt x="0" y="293615"/>
                  </a:lnTo>
                  <a:lnTo>
                    <a:pt x="16778" y="427839"/>
                  </a:lnTo>
                  <a:lnTo>
                    <a:pt x="92279" y="587230"/>
                  </a:lnTo>
                  <a:lnTo>
                    <a:pt x="285226" y="687898"/>
                  </a:lnTo>
                  <a:lnTo>
                    <a:pt x="293615" y="1191237"/>
                  </a:lnTo>
                  <a:lnTo>
                    <a:pt x="536895" y="1166070"/>
                  </a:lnTo>
                  <a:lnTo>
                    <a:pt x="511728" y="637564"/>
                  </a:lnTo>
                  <a:lnTo>
                    <a:pt x="755009" y="562063"/>
                  </a:lnTo>
                  <a:lnTo>
                    <a:pt x="780176" y="478173"/>
                  </a:lnTo>
                  <a:lnTo>
                    <a:pt x="796954" y="352338"/>
                  </a:lnTo>
                  <a:lnTo>
                    <a:pt x="796954" y="251670"/>
                  </a:lnTo>
                  <a:lnTo>
                    <a:pt x="788565" y="151002"/>
                  </a:lnTo>
                  <a:lnTo>
                    <a:pt x="729842" y="83890"/>
                  </a:lnTo>
                  <a:lnTo>
                    <a:pt x="662730" y="50334"/>
                  </a:lnTo>
                  <a:lnTo>
                    <a:pt x="578840" y="25167"/>
                  </a:lnTo>
                  <a:lnTo>
                    <a:pt x="453005" y="8389"/>
                  </a:lnTo>
                  <a:lnTo>
                    <a:pt x="285226" y="0"/>
                  </a:lnTo>
                  <a:close/>
                </a:path>
              </a:pathLst>
            </a:cu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" name="Freeform: Shape 10">
              <a:hlinkClick r:id="rId5"/>
              <a:extLst>
                <a:ext uri="{FF2B5EF4-FFF2-40B4-BE49-F238E27FC236}">
                  <a16:creationId xmlns:a16="http://schemas.microsoft.com/office/drawing/2014/main" id="{95A6C2D5-E7F3-441F-9C48-A0B14BC098A4}"/>
                </a:ext>
              </a:extLst>
            </p:cNvPr>
            <p:cNvSpPr/>
            <p:nvPr/>
          </p:nvSpPr>
          <p:spPr>
            <a:xfrm>
              <a:off x="6535024" y="1711354"/>
              <a:ext cx="738231" cy="1065402"/>
            </a:xfrm>
            <a:custGeom>
              <a:avLst/>
              <a:gdLst>
                <a:gd name="connsiteX0" fmla="*/ 151002 w 738231"/>
                <a:gd name="connsiteY0" fmla="*/ 83890 h 1065402"/>
                <a:gd name="connsiteX1" fmla="*/ 0 w 738231"/>
                <a:gd name="connsiteY1" fmla="*/ 302004 h 1065402"/>
                <a:gd name="connsiteX2" fmla="*/ 25167 w 738231"/>
                <a:gd name="connsiteY2" fmla="*/ 612396 h 1065402"/>
                <a:gd name="connsiteX3" fmla="*/ 167780 w 738231"/>
                <a:gd name="connsiteY3" fmla="*/ 755009 h 1065402"/>
                <a:gd name="connsiteX4" fmla="*/ 134224 w 738231"/>
                <a:gd name="connsiteY4" fmla="*/ 998290 h 1065402"/>
                <a:gd name="connsiteX5" fmla="*/ 318782 w 738231"/>
                <a:gd name="connsiteY5" fmla="*/ 1065402 h 1065402"/>
                <a:gd name="connsiteX6" fmla="*/ 612396 w 738231"/>
                <a:gd name="connsiteY6" fmla="*/ 1065402 h 1065402"/>
                <a:gd name="connsiteX7" fmla="*/ 713064 w 738231"/>
                <a:gd name="connsiteY7" fmla="*/ 998290 h 1065402"/>
                <a:gd name="connsiteX8" fmla="*/ 578840 w 738231"/>
                <a:gd name="connsiteY8" fmla="*/ 796954 h 1065402"/>
                <a:gd name="connsiteX9" fmla="*/ 738231 w 738231"/>
                <a:gd name="connsiteY9" fmla="*/ 595618 h 1065402"/>
                <a:gd name="connsiteX10" fmla="*/ 738231 w 738231"/>
                <a:gd name="connsiteY10" fmla="*/ 226503 h 1065402"/>
                <a:gd name="connsiteX11" fmla="*/ 536895 w 738231"/>
                <a:gd name="connsiteY11" fmla="*/ 8389 h 1065402"/>
                <a:gd name="connsiteX12" fmla="*/ 243281 w 738231"/>
                <a:gd name="connsiteY12" fmla="*/ 0 h 1065402"/>
                <a:gd name="connsiteX13" fmla="*/ 151002 w 738231"/>
                <a:gd name="connsiteY13" fmla="*/ 83890 h 10654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738231" h="1065402">
                  <a:moveTo>
                    <a:pt x="151002" y="83890"/>
                  </a:moveTo>
                  <a:lnTo>
                    <a:pt x="0" y="302004"/>
                  </a:lnTo>
                  <a:lnTo>
                    <a:pt x="25167" y="612396"/>
                  </a:lnTo>
                  <a:lnTo>
                    <a:pt x="167780" y="755009"/>
                  </a:lnTo>
                  <a:lnTo>
                    <a:pt x="134224" y="998290"/>
                  </a:lnTo>
                  <a:lnTo>
                    <a:pt x="318782" y="1065402"/>
                  </a:lnTo>
                  <a:lnTo>
                    <a:pt x="612396" y="1065402"/>
                  </a:lnTo>
                  <a:lnTo>
                    <a:pt x="713064" y="998290"/>
                  </a:lnTo>
                  <a:lnTo>
                    <a:pt x="578840" y="796954"/>
                  </a:lnTo>
                  <a:lnTo>
                    <a:pt x="738231" y="595618"/>
                  </a:lnTo>
                  <a:lnTo>
                    <a:pt x="738231" y="226503"/>
                  </a:lnTo>
                  <a:lnTo>
                    <a:pt x="536895" y="8389"/>
                  </a:lnTo>
                  <a:lnTo>
                    <a:pt x="243281" y="0"/>
                  </a:lnTo>
                  <a:lnTo>
                    <a:pt x="151002" y="83890"/>
                  </a:lnTo>
                  <a:close/>
                </a:path>
              </a:pathLst>
            </a:cu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" name="Freeform: Shape 11">
              <a:hlinkClick r:id="rId6"/>
              <a:extLst>
                <a:ext uri="{FF2B5EF4-FFF2-40B4-BE49-F238E27FC236}">
                  <a16:creationId xmlns:a16="http://schemas.microsoft.com/office/drawing/2014/main" id="{2028CDD0-0D7E-4642-9D1A-025D9DCF8E1F}"/>
                </a:ext>
              </a:extLst>
            </p:cNvPr>
            <p:cNvSpPr/>
            <p:nvPr/>
          </p:nvSpPr>
          <p:spPr>
            <a:xfrm>
              <a:off x="8154099" y="1686187"/>
              <a:ext cx="696286" cy="1023457"/>
            </a:xfrm>
            <a:custGeom>
              <a:avLst/>
              <a:gdLst>
                <a:gd name="connsiteX0" fmla="*/ 142613 w 696286"/>
                <a:gd name="connsiteY0" fmla="*/ 142613 h 1023457"/>
                <a:gd name="connsiteX1" fmla="*/ 0 w 696286"/>
                <a:gd name="connsiteY1" fmla="*/ 503340 h 1023457"/>
                <a:gd name="connsiteX2" fmla="*/ 41945 w 696286"/>
                <a:gd name="connsiteY2" fmla="*/ 855677 h 1023457"/>
                <a:gd name="connsiteX3" fmla="*/ 251670 w 696286"/>
                <a:gd name="connsiteY3" fmla="*/ 897622 h 1023457"/>
                <a:gd name="connsiteX4" fmla="*/ 260059 w 696286"/>
                <a:gd name="connsiteY4" fmla="*/ 1023457 h 1023457"/>
                <a:gd name="connsiteX5" fmla="*/ 545284 w 696286"/>
                <a:gd name="connsiteY5" fmla="*/ 1015068 h 1023457"/>
                <a:gd name="connsiteX6" fmla="*/ 545284 w 696286"/>
                <a:gd name="connsiteY6" fmla="*/ 805343 h 1023457"/>
                <a:gd name="connsiteX7" fmla="*/ 696286 w 696286"/>
                <a:gd name="connsiteY7" fmla="*/ 637563 h 1023457"/>
                <a:gd name="connsiteX8" fmla="*/ 612396 w 696286"/>
                <a:gd name="connsiteY8" fmla="*/ 285226 h 1023457"/>
                <a:gd name="connsiteX9" fmla="*/ 545284 w 696286"/>
                <a:gd name="connsiteY9" fmla="*/ 142613 h 1023457"/>
                <a:gd name="connsiteX10" fmla="*/ 461395 w 696286"/>
                <a:gd name="connsiteY10" fmla="*/ 0 h 1023457"/>
                <a:gd name="connsiteX11" fmla="*/ 226503 w 696286"/>
                <a:gd name="connsiteY11" fmla="*/ 0 h 1023457"/>
                <a:gd name="connsiteX12" fmla="*/ 142613 w 696286"/>
                <a:gd name="connsiteY12" fmla="*/ 142613 h 10234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696286" h="1023457">
                  <a:moveTo>
                    <a:pt x="142613" y="142613"/>
                  </a:moveTo>
                  <a:lnTo>
                    <a:pt x="0" y="503340"/>
                  </a:lnTo>
                  <a:lnTo>
                    <a:pt x="41945" y="855677"/>
                  </a:lnTo>
                  <a:lnTo>
                    <a:pt x="251670" y="897622"/>
                  </a:lnTo>
                  <a:lnTo>
                    <a:pt x="260059" y="1023457"/>
                  </a:lnTo>
                  <a:lnTo>
                    <a:pt x="545284" y="1015068"/>
                  </a:lnTo>
                  <a:lnTo>
                    <a:pt x="545284" y="805343"/>
                  </a:lnTo>
                  <a:lnTo>
                    <a:pt x="696286" y="637563"/>
                  </a:lnTo>
                  <a:lnTo>
                    <a:pt x="612396" y="285226"/>
                  </a:lnTo>
                  <a:lnTo>
                    <a:pt x="545284" y="142613"/>
                  </a:lnTo>
                  <a:lnTo>
                    <a:pt x="461395" y="0"/>
                  </a:lnTo>
                  <a:lnTo>
                    <a:pt x="226503" y="0"/>
                  </a:lnTo>
                  <a:lnTo>
                    <a:pt x="142613" y="142613"/>
                  </a:lnTo>
                  <a:close/>
                </a:path>
              </a:pathLst>
            </a:cu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" name="Freeform: Shape 12">
              <a:hlinkClick r:id="rId7"/>
              <a:extLst>
                <a:ext uri="{FF2B5EF4-FFF2-40B4-BE49-F238E27FC236}">
                  <a16:creationId xmlns:a16="http://schemas.microsoft.com/office/drawing/2014/main" id="{AE30E047-9565-44F3-94E1-50ACB21F60B9}"/>
                </a:ext>
              </a:extLst>
            </p:cNvPr>
            <p:cNvSpPr/>
            <p:nvPr/>
          </p:nvSpPr>
          <p:spPr>
            <a:xfrm>
              <a:off x="7424257" y="3682767"/>
              <a:ext cx="1241571" cy="1006679"/>
            </a:xfrm>
            <a:custGeom>
              <a:avLst/>
              <a:gdLst>
                <a:gd name="connsiteX0" fmla="*/ 746620 w 1241571"/>
                <a:gd name="connsiteY0" fmla="*/ 0 h 1006679"/>
                <a:gd name="connsiteX1" fmla="*/ 520117 w 1241571"/>
                <a:gd name="connsiteY1" fmla="*/ 16778 h 1006679"/>
                <a:gd name="connsiteX2" fmla="*/ 360726 w 1241571"/>
                <a:gd name="connsiteY2" fmla="*/ 125835 h 1006679"/>
                <a:gd name="connsiteX3" fmla="*/ 360726 w 1241571"/>
                <a:gd name="connsiteY3" fmla="*/ 276837 h 1006679"/>
                <a:gd name="connsiteX4" fmla="*/ 243281 w 1241571"/>
                <a:gd name="connsiteY4" fmla="*/ 234892 h 1006679"/>
                <a:gd name="connsiteX5" fmla="*/ 0 w 1241571"/>
                <a:gd name="connsiteY5" fmla="*/ 360727 h 1006679"/>
                <a:gd name="connsiteX6" fmla="*/ 33556 w 1241571"/>
                <a:gd name="connsiteY6" fmla="*/ 528506 h 1006679"/>
                <a:gd name="connsiteX7" fmla="*/ 0 w 1241571"/>
                <a:gd name="connsiteY7" fmla="*/ 738231 h 1006679"/>
                <a:gd name="connsiteX8" fmla="*/ 134224 w 1241571"/>
                <a:gd name="connsiteY8" fmla="*/ 914400 h 1006679"/>
                <a:gd name="connsiteX9" fmla="*/ 335560 w 1241571"/>
                <a:gd name="connsiteY9" fmla="*/ 956345 h 1006679"/>
                <a:gd name="connsiteX10" fmla="*/ 713064 w 1241571"/>
                <a:gd name="connsiteY10" fmla="*/ 981512 h 1006679"/>
                <a:gd name="connsiteX11" fmla="*/ 1048624 w 1241571"/>
                <a:gd name="connsiteY11" fmla="*/ 1006679 h 1006679"/>
                <a:gd name="connsiteX12" fmla="*/ 1157681 w 1241571"/>
                <a:gd name="connsiteY12" fmla="*/ 738231 h 1006679"/>
                <a:gd name="connsiteX13" fmla="*/ 1241571 w 1241571"/>
                <a:gd name="connsiteY13" fmla="*/ 553673 h 1006679"/>
                <a:gd name="connsiteX14" fmla="*/ 1233182 w 1241571"/>
                <a:gd name="connsiteY14" fmla="*/ 461394 h 1006679"/>
                <a:gd name="connsiteX15" fmla="*/ 1157681 w 1241571"/>
                <a:gd name="connsiteY15" fmla="*/ 402672 h 1006679"/>
                <a:gd name="connsiteX16" fmla="*/ 989901 w 1241571"/>
                <a:gd name="connsiteY16" fmla="*/ 327171 h 1006679"/>
                <a:gd name="connsiteX17" fmla="*/ 897622 w 1241571"/>
                <a:gd name="connsiteY17" fmla="*/ 151002 h 1006679"/>
                <a:gd name="connsiteX18" fmla="*/ 746620 w 1241571"/>
                <a:gd name="connsiteY18" fmla="*/ 0 h 10066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241571" h="1006679">
                  <a:moveTo>
                    <a:pt x="746620" y="0"/>
                  </a:moveTo>
                  <a:lnTo>
                    <a:pt x="520117" y="16778"/>
                  </a:lnTo>
                  <a:lnTo>
                    <a:pt x="360726" y="125835"/>
                  </a:lnTo>
                  <a:lnTo>
                    <a:pt x="360726" y="276837"/>
                  </a:lnTo>
                  <a:lnTo>
                    <a:pt x="243281" y="234892"/>
                  </a:lnTo>
                  <a:lnTo>
                    <a:pt x="0" y="360727"/>
                  </a:lnTo>
                  <a:lnTo>
                    <a:pt x="33556" y="528506"/>
                  </a:lnTo>
                  <a:lnTo>
                    <a:pt x="0" y="738231"/>
                  </a:lnTo>
                  <a:lnTo>
                    <a:pt x="134224" y="914400"/>
                  </a:lnTo>
                  <a:lnTo>
                    <a:pt x="335560" y="956345"/>
                  </a:lnTo>
                  <a:lnTo>
                    <a:pt x="713064" y="981512"/>
                  </a:lnTo>
                  <a:lnTo>
                    <a:pt x="1048624" y="1006679"/>
                  </a:lnTo>
                  <a:lnTo>
                    <a:pt x="1157681" y="738231"/>
                  </a:lnTo>
                  <a:lnTo>
                    <a:pt x="1241571" y="553673"/>
                  </a:lnTo>
                  <a:cubicBezTo>
                    <a:pt x="1232904" y="467001"/>
                    <a:pt x="1233182" y="497886"/>
                    <a:pt x="1233182" y="461394"/>
                  </a:cubicBezTo>
                  <a:lnTo>
                    <a:pt x="1157681" y="402672"/>
                  </a:lnTo>
                  <a:lnTo>
                    <a:pt x="989901" y="327171"/>
                  </a:lnTo>
                  <a:lnTo>
                    <a:pt x="897622" y="151002"/>
                  </a:lnTo>
                  <a:lnTo>
                    <a:pt x="746620" y="0"/>
                  </a:lnTo>
                  <a:close/>
                </a:path>
              </a:pathLst>
            </a:cu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" name="Freeform: Shape 13">
              <a:hlinkClick r:id="rId8"/>
              <a:extLst>
                <a:ext uri="{FF2B5EF4-FFF2-40B4-BE49-F238E27FC236}">
                  <a16:creationId xmlns:a16="http://schemas.microsoft.com/office/drawing/2014/main" id="{19F595B8-EA4B-4ED8-8BB4-28CBD0B3FB91}"/>
                </a:ext>
              </a:extLst>
            </p:cNvPr>
            <p:cNvSpPr/>
            <p:nvPr/>
          </p:nvSpPr>
          <p:spPr>
            <a:xfrm>
              <a:off x="5754848" y="3540154"/>
              <a:ext cx="612396" cy="1132514"/>
            </a:xfrm>
            <a:custGeom>
              <a:avLst/>
              <a:gdLst>
                <a:gd name="connsiteX0" fmla="*/ 411060 w 612396"/>
                <a:gd name="connsiteY0" fmla="*/ 134224 h 1132514"/>
                <a:gd name="connsiteX1" fmla="*/ 276836 w 612396"/>
                <a:gd name="connsiteY1" fmla="*/ 0 h 1132514"/>
                <a:gd name="connsiteX2" fmla="*/ 92279 w 612396"/>
                <a:gd name="connsiteY2" fmla="*/ 83890 h 1132514"/>
                <a:gd name="connsiteX3" fmla="*/ 0 w 612396"/>
                <a:gd name="connsiteY3" fmla="*/ 260059 h 1132514"/>
                <a:gd name="connsiteX4" fmla="*/ 25167 w 612396"/>
                <a:gd name="connsiteY4" fmla="*/ 427839 h 1132514"/>
                <a:gd name="connsiteX5" fmla="*/ 41945 w 612396"/>
                <a:gd name="connsiteY5" fmla="*/ 847288 h 1132514"/>
                <a:gd name="connsiteX6" fmla="*/ 134224 w 612396"/>
                <a:gd name="connsiteY6" fmla="*/ 1132514 h 1132514"/>
                <a:gd name="connsiteX7" fmla="*/ 520117 w 612396"/>
                <a:gd name="connsiteY7" fmla="*/ 1082180 h 1132514"/>
                <a:gd name="connsiteX8" fmla="*/ 578840 w 612396"/>
                <a:gd name="connsiteY8" fmla="*/ 687897 h 1132514"/>
                <a:gd name="connsiteX9" fmla="*/ 604007 w 612396"/>
                <a:gd name="connsiteY9" fmla="*/ 620785 h 1132514"/>
                <a:gd name="connsiteX10" fmla="*/ 612396 w 612396"/>
                <a:gd name="connsiteY10" fmla="*/ 327171 h 1132514"/>
                <a:gd name="connsiteX11" fmla="*/ 562062 w 612396"/>
                <a:gd name="connsiteY11" fmla="*/ 260059 h 1132514"/>
                <a:gd name="connsiteX12" fmla="*/ 411060 w 612396"/>
                <a:gd name="connsiteY12" fmla="*/ 134224 h 11325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612396" h="1132514">
                  <a:moveTo>
                    <a:pt x="411060" y="134224"/>
                  </a:moveTo>
                  <a:lnTo>
                    <a:pt x="276836" y="0"/>
                  </a:lnTo>
                  <a:lnTo>
                    <a:pt x="92279" y="83890"/>
                  </a:lnTo>
                  <a:lnTo>
                    <a:pt x="0" y="260059"/>
                  </a:lnTo>
                  <a:lnTo>
                    <a:pt x="25167" y="427839"/>
                  </a:lnTo>
                  <a:lnTo>
                    <a:pt x="41945" y="847288"/>
                  </a:lnTo>
                  <a:lnTo>
                    <a:pt x="134224" y="1132514"/>
                  </a:lnTo>
                  <a:lnTo>
                    <a:pt x="520117" y="1082180"/>
                  </a:lnTo>
                  <a:lnTo>
                    <a:pt x="578840" y="687897"/>
                  </a:lnTo>
                  <a:lnTo>
                    <a:pt x="604007" y="620785"/>
                  </a:lnTo>
                  <a:lnTo>
                    <a:pt x="612396" y="327171"/>
                  </a:lnTo>
                  <a:lnTo>
                    <a:pt x="562062" y="260059"/>
                  </a:lnTo>
                  <a:lnTo>
                    <a:pt x="411060" y="134224"/>
                  </a:lnTo>
                  <a:close/>
                </a:path>
              </a:pathLst>
            </a:cu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" name="Freeform: Shape 14">
              <a:hlinkClick r:id="rId8"/>
              <a:extLst>
                <a:ext uri="{FF2B5EF4-FFF2-40B4-BE49-F238E27FC236}">
                  <a16:creationId xmlns:a16="http://schemas.microsoft.com/office/drawing/2014/main" id="{E5579E4D-DC89-4FF6-B208-C7093F86B4F7}"/>
                </a:ext>
              </a:extLst>
            </p:cNvPr>
            <p:cNvSpPr/>
            <p:nvPr/>
          </p:nvSpPr>
          <p:spPr>
            <a:xfrm>
              <a:off x="3103927" y="3674378"/>
              <a:ext cx="1216403" cy="771787"/>
            </a:xfrm>
            <a:custGeom>
              <a:avLst/>
              <a:gdLst>
                <a:gd name="connsiteX0" fmla="*/ 931178 w 1216403"/>
                <a:gd name="connsiteY0" fmla="*/ 402672 h 771787"/>
                <a:gd name="connsiteX1" fmla="*/ 679508 w 1216403"/>
                <a:gd name="connsiteY1" fmla="*/ 721453 h 771787"/>
                <a:gd name="connsiteX2" fmla="*/ 394282 w 1216403"/>
                <a:gd name="connsiteY2" fmla="*/ 771787 h 771787"/>
                <a:gd name="connsiteX3" fmla="*/ 41945 w 1216403"/>
                <a:gd name="connsiteY3" fmla="*/ 721453 h 771787"/>
                <a:gd name="connsiteX4" fmla="*/ 0 w 1216403"/>
                <a:gd name="connsiteY4" fmla="*/ 411061 h 771787"/>
                <a:gd name="connsiteX5" fmla="*/ 92279 w 1216403"/>
                <a:gd name="connsiteY5" fmla="*/ 176169 h 771787"/>
                <a:gd name="connsiteX6" fmla="*/ 159390 w 1216403"/>
                <a:gd name="connsiteY6" fmla="*/ 117446 h 771787"/>
                <a:gd name="connsiteX7" fmla="*/ 302003 w 1216403"/>
                <a:gd name="connsiteY7" fmla="*/ 8389 h 771787"/>
                <a:gd name="connsiteX8" fmla="*/ 595618 w 1216403"/>
                <a:gd name="connsiteY8" fmla="*/ 0 h 771787"/>
                <a:gd name="connsiteX9" fmla="*/ 687897 w 1216403"/>
                <a:gd name="connsiteY9" fmla="*/ 0 h 771787"/>
                <a:gd name="connsiteX10" fmla="*/ 880844 w 1216403"/>
                <a:gd name="connsiteY10" fmla="*/ 0 h 771787"/>
                <a:gd name="connsiteX11" fmla="*/ 1015067 w 1216403"/>
                <a:gd name="connsiteY11" fmla="*/ 0 h 771787"/>
                <a:gd name="connsiteX12" fmla="*/ 1216403 w 1216403"/>
                <a:gd name="connsiteY12" fmla="*/ 0 h 771787"/>
                <a:gd name="connsiteX13" fmla="*/ 1182847 w 1216403"/>
                <a:gd name="connsiteY13" fmla="*/ 192947 h 771787"/>
                <a:gd name="connsiteX14" fmla="*/ 1140902 w 1216403"/>
                <a:gd name="connsiteY14" fmla="*/ 335560 h 771787"/>
                <a:gd name="connsiteX15" fmla="*/ 931178 w 1216403"/>
                <a:gd name="connsiteY15" fmla="*/ 402672 h 7717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216403" h="771787">
                  <a:moveTo>
                    <a:pt x="931178" y="402672"/>
                  </a:moveTo>
                  <a:lnTo>
                    <a:pt x="679508" y="721453"/>
                  </a:lnTo>
                  <a:lnTo>
                    <a:pt x="394282" y="771787"/>
                  </a:lnTo>
                  <a:lnTo>
                    <a:pt x="41945" y="721453"/>
                  </a:lnTo>
                  <a:lnTo>
                    <a:pt x="0" y="411061"/>
                  </a:lnTo>
                  <a:lnTo>
                    <a:pt x="92279" y="176169"/>
                  </a:lnTo>
                  <a:lnTo>
                    <a:pt x="159390" y="117446"/>
                  </a:lnTo>
                  <a:lnTo>
                    <a:pt x="302003" y="8389"/>
                  </a:lnTo>
                  <a:lnTo>
                    <a:pt x="595618" y="0"/>
                  </a:lnTo>
                  <a:lnTo>
                    <a:pt x="687897" y="0"/>
                  </a:lnTo>
                  <a:lnTo>
                    <a:pt x="880844" y="0"/>
                  </a:lnTo>
                  <a:lnTo>
                    <a:pt x="1015067" y="0"/>
                  </a:lnTo>
                  <a:lnTo>
                    <a:pt x="1216403" y="0"/>
                  </a:lnTo>
                  <a:lnTo>
                    <a:pt x="1182847" y="192947"/>
                  </a:lnTo>
                  <a:lnTo>
                    <a:pt x="1140902" y="335560"/>
                  </a:lnTo>
                  <a:lnTo>
                    <a:pt x="931178" y="402672"/>
                  </a:lnTo>
                  <a:close/>
                </a:path>
              </a:pathLst>
            </a:cu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6" name="Freeform: Shape 15">
              <a:hlinkClick r:id="rId9"/>
              <a:extLst>
                <a:ext uri="{FF2B5EF4-FFF2-40B4-BE49-F238E27FC236}">
                  <a16:creationId xmlns:a16="http://schemas.microsoft.com/office/drawing/2014/main" id="{77E4C170-3776-440D-91FA-EFE4F12FBFC1}"/>
                </a:ext>
              </a:extLst>
            </p:cNvPr>
            <p:cNvSpPr/>
            <p:nvPr/>
          </p:nvSpPr>
          <p:spPr>
            <a:xfrm>
              <a:off x="612396" y="3607266"/>
              <a:ext cx="947956" cy="998290"/>
            </a:xfrm>
            <a:custGeom>
              <a:avLst/>
              <a:gdLst>
                <a:gd name="connsiteX0" fmla="*/ 947956 w 947956"/>
                <a:gd name="connsiteY0" fmla="*/ 184558 h 998290"/>
                <a:gd name="connsiteX1" fmla="*/ 679509 w 947956"/>
                <a:gd name="connsiteY1" fmla="*/ 0 h 998290"/>
                <a:gd name="connsiteX2" fmla="*/ 335560 w 947956"/>
                <a:gd name="connsiteY2" fmla="*/ 0 h 998290"/>
                <a:gd name="connsiteX3" fmla="*/ 117446 w 947956"/>
                <a:gd name="connsiteY3" fmla="*/ 92279 h 998290"/>
                <a:gd name="connsiteX4" fmla="*/ 8389 w 947956"/>
                <a:gd name="connsiteY4" fmla="*/ 276837 h 998290"/>
                <a:gd name="connsiteX5" fmla="*/ 0 w 947956"/>
                <a:gd name="connsiteY5" fmla="*/ 553673 h 998290"/>
                <a:gd name="connsiteX6" fmla="*/ 184558 w 947956"/>
                <a:gd name="connsiteY6" fmla="*/ 645952 h 998290"/>
                <a:gd name="connsiteX7" fmla="*/ 92279 w 947956"/>
                <a:gd name="connsiteY7" fmla="*/ 914400 h 998290"/>
                <a:gd name="connsiteX8" fmla="*/ 662731 w 947956"/>
                <a:gd name="connsiteY8" fmla="*/ 998290 h 998290"/>
                <a:gd name="connsiteX9" fmla="*/ 813732 w 947956"/>
                <a:gd name="connsiteY9" fmla="*/ 906011 h 998290"/>
                <a:gd name="connsiteX10" fmla="*/ 755010 w 947956"/>
                <a:gd name="connsiteY10" fmla="*/ 805343 h 998290"/>
                <a:gd name="connsiteX11" fmla="*/ 780176 w 947956"/>
                <a:gd name="connsiteY11" fmla="*/ 595618 h 998290"/>
                <a:gd name="connsiteX12" fmla="*/ 906011 w 947956"/>
                <a:gd name="connsiteY12" fmla="*/ 528506 h 998290"/>
                <a:gd name="connsiteX13" fmla="*/ 947956 w 947956"/>
                <a:gd name="connsiteY13" fmla="*/ 184558 h 9982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947956" h="998290">
                  <a:moveTo>
                    <a:pt x="947956" y="184558"/>
                  </a:moveTo>
                  <a:lnTo>
                    <a:pt x="679509" y="0"/>
                  </a:lnTo>
                  <a:lnTo>
                    <a:pt x="335560" y="0"/>
                  </a:lnTo>
                  <a:lnTo>
                    <a:pt x="117446" y="92279"/>
                  </a:lnTo>
                  <a:lnTo>
                    <a:pt x="8389" y="276837"/>
                  </a:lnTo>
                  <a:lnTo>
                    <a:pt x="0" y="553673"/>
                  </a:lnTo>
                  <a:lnTo>
                    <a:pt x="184558" y="645952"/>
                  </a:lnTo>
                  <a:lnTo>
                    <a:pt x="92279" y="914400"/>
                  </a:lnTo>
                  <a:lnTo>
                    <a:pt x="662731" y="998290"/>
                  </a:lnTo>
                  <a:lnTo>
                    <a:pt x="813732" y="906011"/>
                  </a:lnTo>
                  <a:lnTo>
                    <a:pt x="755010" y="805343"/>
                  </a:lnTo>
                  <a:lnTo>
                    <a:pt x="780176" y="595618"/>
                  </a:lnTo>
                  <a:lnTo>
                    <a:pt x="906011" y="528506"/>
                  </a:lnTo>
                  <a:lnTo>
                    <a:pt x="947956" y="184558"/>
                  </a:lnTo>
                  <a:close/>
                </a:path>
              </a:pathLst>
            </a:cu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7" name="Freeform: Shape 16">
              <a:hlinkClick r:id="rId10"/>
              <a:extLst>
                <a:ext uri="{FF2B5EF4-FFF2-40B4-BE49-F238E27FC236}">
                  <a16:creationId xmlns:a16="http://schemas.microsoft.com/office/drawing/2014/main" id="{FB8BA0F7-8A44-4CE8-930D-F0338D5C43AF}"/>
                </a:ext>
              </a:extLst>
            </p:cNvPr>
            <p:cNvSpPr/>
            <p:nvPr/>
          </p:nvSpPr>
          <p:spPr>
            <a:xfrm>
              <a:off x="1434517" y="5402510"/>
              <a:ext cx="746621" cy="1191237"/>
            </a:xfrm>
            <a:custGeom>
              <a:avLst/>
              <a:gdLst>
                <a:gd name="connsiteX0" fmla="*/ 0 w 746621"/>
                <a:gd name="connsiteY0" fmla="*/ 1124125 h 1191237"/>
                <a:gd name="connsiteX1" fmla="*/ 0 w 746621"/>
                <a:gd name="connsiteY1" fmla="*/ 1124125 h 1191237"/>
                <a:gd name="connsiteX2" fmla="*/ 209725 w 746621"/>
                <a:gd name="connsiteY2" fmla="*/ 956345 h 1191237"/>
                <a:gd name="connsiteX3" fmla="*/ 209725 w 746621"/>
                <a:gd name="connsiteY3" fmla="*/ 671119 h 1191237"/>
                <a:gd name="connsiteX4" fmla="*/ 151002 w 746621"/>
                <a:gd name="connsiteY4" fmla="*/ 419450 h 1191237"/>
                <a:gd name="connsiteX5" fmla="*/ 184558 w 746621"/>
                <a:gd name="connsiteY5" fmla="*/ 318782 h 1191237"/>
                <a:gd name="connsiteX6" fmla="*/ 192947 w 746621"/>
                <a:gd name="connsiteY6" fmla="*/ 192947 h 1191237"/>
                <a:gd name="connsiteX7" fmla="*/ 486562 w 746621"/>
                <a:gd name="connsiteY7" fmla="*/ 75501 h 1191237"/>
                <a:gd name="connsiteX8" fmla="*/ 612397 w 746621"/>
                <a:gd name="connsiteY8" fmla="*/ 41945 h 1191237"/>
                <a:gd name="connsiteX9" fmla="*/ 721454 w 746621"/>
                <a:gd name="connsiteY9" fmla="*/ 0 h 1191237"/>
                <a:gd name="connsiteX10" fmla="*/ 746621 w 746621"/>
                <a:gd name="connsiteY10" fmla="*/ 134224 h 1191237"/>
                <a:gd name="connsiteX11" fmla="*/ 687898 w 746621"/>
                <a:gd name="connsiteY11" fmla="*/ 511729 h 1191237"/>
                <a:gd name="connsiteX12" fmla="*/ 562063 w 746621"/>
                <a:gd name="connsiteY12" fmla="*/ 763398 h 1191237"/>
                <a:gd name="connsiteX13" fmla="*/ 486562 w 746621"/>
                <a:gd name="connsiteY13" fmla="*/ 956345 h 1191237"/>
                <a:gd name="connsiteX14" fmla="*/ 503340 w 746621"/>
                <a:gd name="connsiteY14" fmla="*/ 1191237 h 1191237"/>
                <a:gd name="connsiteX15" fmla="*/ 327171 w 746621"/>
                <a:gd name="connsiteY15" fmla="*/ 1191237 h 1191237"/>
                <a:gd name="connsiteX16" fmla="*/ 0 w 746621"/>
                <a:gd name="connsiteY16" fmla="*/ 1124125 h 11912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746621" h="1191237">
                  <a:moveTo>
                    <a:pt x="0" y="1124125"/>
                  </a:moveTo>
                  <a:lnTo>
                    <a:pt x="0" y="1124125"/>
                  </a:lnTo>
                  <a:lnTo>
                    <a:pt x="209725" y="956345"/>
                  </a:lnTo>
                  <a:lnTo>
                    <a:pt x="209725" y="671119"/>
                  </a:lnTo>
                  <a:lnTo>
                    <a:pt x="151002" y="419450"/>
                  </a:lnTo>
                  <a:lnTo>
                    <a:pt x="184558" y="318782"/>
                  </a:lnTo>
                  <a:lnTo>
                    <a:pt x="192947" y="192947"/>
                  </a:lnTo>
                  <a:lnTo>
                    <a:pt x="486562" y="75501"/>
                  </a:lnTo>
                  <a:lnTo>
                    <a:pt x="612397" y="41945"/>
                  </a:lnTo>
                  <a:lnTo>
                    <a:pt x="721454" y="0"/>
                  </a:lnTo>
                  <a:lnTo>
                    <a:pt x="746621" y="134224"/>
                  </a:lnTo>
                  <a:lnTo>
                    <a:pt x="687898" y="511729"/>
                  </a:lnTo>
                  <a:lnTo>
                    <a:pt x="562063" y="763398"/>
                  </a:lnTo>
                  <a:lnTo>
                    <a:pt x="486562" y="956345"/>
                  </a:lnTo>
                  <a:lnTo>
                    <a:pt x="503340" y="1191237"/>
                  </a:lnTo>
                  <a:lnTo>
                    <a:pt x="327171" y="1191237"/>
                  </a:lnTo>
                  <a:lnTo>
                    <a:pt x="0" y="1124125"/>
                  </a:lnTo>
                  <a:close/>
                </a:path>
              </a:pathLst>
            </a:cu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8" name="Freeform: Shape 17">
              <a:hlinkClick r:id="rId11"/>
              <a:extLst>
                <a:ext uri="{FF2B5EF4-FFF2-40B4-BE49-F238E27FC236}">
                  <a16:creationId xmlns:a16="http://schemas.microsoft.com/office/drawing/2014/main" id="{93E3AB79-DC35-4A10-8112-7E525D894957}"/>
                </a:ext>
              </a:extLst>
            </p:cNvPr>
            <p:cNvSpPr/>
            <p:nvPr/>
          </p:nvSpPr>
          <p:spPr>
            <a:xfrm>
              <a:off x="2348917" y="5511567"/>
              <a:ext cx="1996580" cy="1040235"/>
            </a:xfrm>
            <a:custGeom>
              <a:avLst/>
              <a:gdLst>
                <a:gd name="connsiteX0" fmla="*/ 33556 w 1996580"/>
                <a:gd name="connsiteY0" fmla="*/ 226503 h 1040235"/>
                <a:gd name="connsiteX1" fmla="*/ 0 w 1996580"/>
                <a:gd name="connsiteY1" fmla="*/ 453005 h 1040235"/>
                <a:gd name="connsiteX2" fmla="*/ 436228 w 1996580"/>
                <a:gd name="connsiteY2" fmla="*/ 469783 h 1040235"/>
                <a:gd name="connsiteX3" fmla="*/ 100668 w 1996580"/>
                <a:gd name="connsiteY3" fmla="*/ 822121 h 1040235"/>
                <a:gd name="connsiteX4" fmla="*/ 16778 w 1996580"/>
                <a:gd name="connsiteY4" fmla="*/ 973123 h 1040235"/>
                <a:gd name="connsiteX5" fmla="*/ 536896 w 1996580"/>
                <a:gd name="connsiteY5" fmla="*/ 1040235 h 1040235"/>
                <a:gd name="connsiteX6" fmla="*/ 662731 w 1996580"/>
                <a:gd name="connsiteY6" fmla="*/ 755009 h 1040235"/>
                <a:gd name="connsiteX7" fmla="*/ 763399 w 1996580"/>
                <a:gd name="connsiteY7" fmla="*/ 696286 h 1040235"/>
                <a:gd name="connsiteX8" fmla="*/ 813733 w 1996580"/>
                <a:gd name="connsiteY8" fmla="*/ 679508 h 1040235"/>
                <a:gd name="connsiteX9" fmla="*/ 1098958 w 1996580"/>
                <a:gd name="connsiteY9" fmla="*/ 587229 h 1040235"/>
                <a:gd name="connsiteX10" fmla="*/ 1291905 w 1996580"/>
                <a:gd name="connsiteY10" fmla="*/ 562062 h 1040235"/>
                <a:gd name="connsiteX11" fmla="*/ 1400962 w 1996580"/>
                <a:gd name="connsiteY11" fmla="*/ 545284 h 1040235"/>
                <a:gd name="connsiteX12" fmla="*/ 1929468 w 1996580"/>
                <a:gd name="connsiteY12" fmla="*/ 469783 h 1040235"/>
                <a:gd name="connsiteX13" fmla="*/ 1996580 w 1996580"/>
                <a:gd name="connsiteY13" fmla="*/ 310393 h 1040235"/>
                <a:gd name="connsiteX14" fmla="*/ 1786855 w 1996580"/>
                <a:gd name="connsiteY14" fmla="*/ 142613 h 1040235"/>
                <a:gd name="connsiteX15" fmla="*/ 1686188 w 1996580"/>
                <a:gd name="connsiteY15" fmla="*/ 117446 h 1040235"/>
                <a:gd name="connsiteX16" fmla="*/ 1627465 w 1996580"/>
                <a:gd name="connsiteY16" fmla="*/ 100668 h 1040235"/>
                <a:gd name="connsiteX17" fmla="*/ 1241571 w 1996580"/>
                <a:gd name="connsiteY17" fmla="*/ 0 h 1040235"/>
                <a:gd name="connsiteX18" fmla="*/ 704676 w 1996580"/>
                <a:gd name="connsiteY18" fmla="*/ 0 h 1040235"/>
                <a:gd name="connsiteX19" fmla="*/ 218114 w 1996580"/>
                <a:gd name="connsiteY19" fmla="*/ 142613 h 1040235"/>
                <a:gd name="connsiteX20" fmla="*/ 33556 w 1996580"/>
                <a:gd name="connsiteY20" fmla="*/ 226503 h 10402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1996580" h="1040235">
                  <a:moveTo>
                    <a:pt x="33556" y="226503"/>
                  </a:moveTo>
                  <a:lnTo>
                    <a:pt x="0" y="453005"/>
                  </a:lnTo>
                  <a:lnTo>
                    <a:pt x="436228" y="469783"/>
                  </a:lnTo>
                  <a:lnTo>
                    <a:pt x="100668" y="822121"/>
                  </a:lnTo>
                  <a:lnTo>
                    <a:pt x="16778" y="973123"/>
                  </a:lnTo>
                  <a:lnTo>
                    <a:pt x="536896" y="1040235"/>
                  </a:lnTo>
                  <a:lnTo>
                    <a:pt x="662731" y="755009"/>
                  </a:lnTo>
                  <a:cubicBezTo>
                    <a:pt x="696287" y="735435"/>
                    <a:pt x="728652" y="713659"/>
                    <a:pt x="763399" y="696286"/>
                  </a:cubicBezTo>
                  <a:cubicBezTo>
                    <a:pt x="779217" y="688377"/>
                    <a:pt x="813733" y="679508"/>
                    <a:pt x="813733" y="679508"/>
                  </a:cubicBezTo>
                  <a:lnTo>
                    <a:pt x="1098958" y="587229"/>
                  </a:lnTo>
                  <a:cubicBezTo>
                    <a:pt x="1296963" y="551228"/>
                    <a:pt x="1081891" y="587264"/>
                    <a:pt x="1291905" y="562062"/>
                  </a:cubicBezTo>
                  <a:cubicBezTo>
                    <a:pt x="1328423" y="557680"/>
                    <a:pt x="1400962" y="545284"/>
                    <a:pt x="1400962" y="545284"/>
                  </a:cubicBezTo>
                  <a:lnTo>
                    <a:pt x="1929468" y="469783"/>
                  </a:lnTo>
                  <a:lnTo>
                    <a:pt x="1996580" y="310393"/>
                  </a:lnTo>
                  <a:lnTo>
                    <a:pt x="1786855" y="142613"/>
                  </a:lnTo>
                  <a:lnTo>
                    <a:pt x="1686188" y="117446"/>
                  </a:lnTo>
                  <a:cubicBezTo>
                    <a:pt x="1666501" y="112265"/>
                    <a:pt x="1627465" y="100668"/>
                    <a:pt x="1627465" y="100668"/>
                  </a:cubicBezTo>
                  <a:lnTo>
                    <a:pt x="1241571" y="0"/>
                  </a:lnTo>
                  <a:lnTo>
                    <a:pt x="704676" y="0"/>
                  </a:lnTo>
                  <a:lnTo>
                    <a:pt x="218114" y="142613"/>
                  </a:lnTo>
                  <a:lnTo>
                    <a:pt x="33556" y="226503"/>
                  </a:lnTo>
                  <a:close/>
                </a:path>
              </a:pathLst>
            </a:cu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9" name="Freeform: Shape 18">
              <a:hlinkClick r:id="rId12"/>
              <a:extLst>
                <a:ext uri="{FF2B5EF4-FFF2-40B4-BE49-F238E27FC236}">
                  <a16:creationId xmlns:a16="http://schemas.microsoft.com/office/drawing/2014/main" id="{47336089-7E16-43AB-820F-DFE98A530C70}"/>
                </a:ext>
              </a:extLst>
            </p:cNvPr>
            <p:cNvSpPr/>
            <p:nvPr/>
          </p:nvSpPr>
          <p:spPr>
            <a:xfrm>
              <a:off x="4874004" y="5805182"/>
              <a:ext cx="838899" cy="805343"/>
            </a:xfrm>
            <a:custGeom>
              <a:avLst/>
              <a:gdLst>
                <a:gd name="connsiteX0" fmla="*/ 134224 w 838899"/>
                <a:gd name="connsiteY0" fmla="*/ 75501 h 805343"/>
                <a:gd name="connsiteX1" fmla="*/ 0 w 838899"/>
                <a:gd name="connsiteY1" fmla="*/ 285225 h 805343"/>
                <a:gd name="connsiteX2" fmla="*/ 0 w 838899"/>
                <a:gd name="connsiteY2" fmla="*/ 511728 h 805343"/>
                <a:gd name="connsiteX3" fmla="*/ 41945 w 838899"/>
                <a:gd name="connsiteY3" fmla="*/ 696286 h 805343"/>
                <a:gd name="connsiteX4" fmla="*/ 83890 w 838899"/>
                <a:gd name="connsiteY4" fmla="*/ 755009 h 805343"/>
                <a:gd name="connsiteX5" fmla="*/ 176168 w 838899"/>
                <a:gd name="connsiteY5" fmla="*/ 746620 h 805343"/>
                <a:gd name="connsiteX6" fmla="*/ 411060 w 838899"/>
                <a:gd name="connsiteY6" fmla="*/ 805343 h 805343"/>
                <a:gd name="connsiteX7" fmla="*/ 604007 w 838899"/>
                <a:gd name="connsiteY7" fmla="*/ 771787 h 805343"/>
                <a:gd name="connsiteX8" fmla="*/ 679508 w 838899"/>
                <a:gd name="connsiteY8" fmla="*/ 671119 h 805343"/>
                <a:gd name="connsiteX9" fmla="*/ 796954 w 838899"/>
                <a:gd name="connsiteY9" fmla="*/ 545284 h 805343"/>
                <a:gd name="connsiteX10" fmla="*/ 838899 w 838899"/>
                <a:gd name="connsiteY10" fmla="*/ 369115 h 805343"/>
                <a:gd name="connsiteX11" fmla="*/ 822121 w 838899"/>
                <a:gd name="connsiteY11" fmla="*/ 293614 h 805343"/>
                <a:gd name="connsiteX12" fmla="*/ 662730 w 838899"/>
                <a:gd name="connsiteY12" fmla="*/ 109057 h 805343"/>
                <a:gd name="connsiteX13" fmla="*/ 486561 w 838899"/>
                <a:gd name="connsiteY13" fmla="*/ 75501 h 805343"/>
                <a:gd name="connsiteX14" fmla="*/ 444616 w 838899"/>
                <a:gd name="connsiteY14" fmla="*/ 0 h 805343"/>
                <a:gd name="connsiteX15" fmla="*/ 260058 w 838899"/>
                <a:gd name="connsiteY15" fmla="*/ 41945 h 805343"/>
                <a:gd name="connsiteX16" fmla="*/ 134224 w 838899"/>
                <a:gd name="connsiteY16" fmla="*/ 75501 h 8053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838899" h="805343">
                  <a:moveTo>
                    <a:pt x="134224" y="75501"/>
                  </a:moveTo>
                  <a:lnTo>
                    <a:pt x="0" y="285225"/>
                  </a:lnTo>
                  <a:lnTo>
                    <a:pt x="0" y="511728"/>
                  </a:lnTo>
                  <a:lnTo>
                    <a:pt x="41945" y="696286"/>
                  </a:lnTo>
                  <a:lnTo>
                    <a:pt x="83890" y="755009"/>
                  </a:lnTo>
                  <a:lnTo>
                    <a:pt x="176168" y="746620"/>
                  </a:lnTo>
                  <a:lnTo>
                    <a:pt x="411060" y="805343"/>
                  </a:lnTo>
                  <a:lnTo>
                    <a:pt x="604007" y="771787"/>
                  </a:lnTo>
                  <a:lnTo>
                    <a:pt x="679508" y="671119"/>
                  </a:lnTo>
                  <a:lnTo>
                    <a:pt x="796954" y="545284"/>
                  </a:lnTo>
                  <a:lnTo>
                    <a:pt x="838899" y="369115"/>
                  </a:lnTo>
                  <a:lnTo>
                    <a:pt x="822121" y="293614"/>
                  </a:lnTo>
                  <a:lnTo>
                    <a:pt x="662730" y="109057"/>
                  </a:lnTo>
                  <a:lnTo>
                    <a:pt x="486561" y="75501"/>
                  </a:lnTo>
                  <a:lnTo>
                    <a:pt x="444616" y="0"/>
                  </a:lnTo>
                  <a:lnTo>
                    <a:pt x="260058" y="41945"/>
                  </a:lnTo>
                  <a:lnTo>
                    <a:pt x="134224" y="75501"/>
                  </a:lnTo>
                  <a:close/>
                </a:path>
              </a:pathLst>
            </a:cu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" name="Freeform: Shape 19">
              <a:hlinkClick r:id="rId13"/>
              <a:extLst>
                <a:ext uri="{FF2B5EF4-FFF2-40B4-BE49-F238E27FC236}">
                  <a16:creationId xmlns:a16="http://schemas.microsoft.com/office/drawing/2014/main" id="{E98040B1-19B2-443F-BC52-616CAE2614CE}"/>
                </a:ext>
              </a:extLst>
            </p:cNvPr>
            <p:cNvSpPr/>
            <p:nvPr/>
          </p:nvSpPr>
          <p:spPr>
            <a:xfrm>
              <a:off x="6417578" y="5712903"/>
              <a:ext cx="964734" cy="897622"/>
            </a:xfrm>
            <a:custGeom>
              <a:avLst/>
              <a:gdLst>
                <a:gd name="connsiteX0" fmla="*/ 92279 w 964734"/>
                <a:gd name="connsiteY0" fmla="*/ 67112 h 897622"/>
                <a:gd name="connsiteX1" fmla="*/ 8389 w 964734"/>
                <a:gd name="connsiteY1" fmla="*/ 310392 h 897622"/>
                <a:gd name="connsiteX2" fmla="*/ 25167 w 964734"/>
                <a:gd name="connsiteY2" fmla="*/ 411060 h 897622"/>
                <a:gd name="connsiteX3" fmla="*/ 0 w 964734"/>
                <a:gd name="connsiteY3" fmla="*/ 478172 h 897622"/>
                <a:gd name="connsiteX4" fmla="*/ 41945 w 964734"/>
                <a:gd name="connsiteY4" fmla="*/ 637563 h 897622"/>
                <a:gd name="connsiteX5" fmla="*/ 251670 w 964734"/>
                <a:gd name="connsiteY5" fmla="*/ 645952 h 897622"/>
                <a:gd name="connsiteX6" fmla="*/ 268448 w 964734"/>
                <a:gd name="connsiteY6" fmla="*/ 897622 h 897622"/>
                <a:gd name="connsiteX7" fmla="*/ 721453 w 964734"/>
                <a:gd name="connsiteY7" fmla="*/ 872455 h 897622"/>
                <a:gd name="connsiteX8" fmla="*/ 687897 w 964734"/>
                <a:gd name="connsiteY8" fmla="*/ 620785 h 897622"/>
                <a:gd name="connsiteX9" fmla="*/ 964734 w 964734"/>
                <a:gd name="connsiteY9" fmla="*/ 478172 h 897622"/>
                <a:gd name="connsiteX10" fmla="*/ 906011 w 964734"/>
                <a:gd name="connsiteY10" fmla="*/ 411060 h 897622"/>
                <a:gd name="connsiteX11" fmla="*/ 813732 w 964734"/>
                <a:gd name="connsiteY11" fmla="*/ 268447 h 897622"/>
                <a:gd name="connsiteX12" fmla="*/ 771787 w 964734"/>
                <a:gd name="connsiteY12" fmla="*/ 209725 h 897622"/>
                <a:gd name="connsiteX13" fmla="*/ 629174 w 964734"/>
                <a:gd name="connsiteY13" fmla="*/ 67112 h 897622"/>
                <a:gd name="connsiteX14" fmla="*/ 528506 w 964734"/>
                <a:gd name="connsiteY14" fmla="*/ 8389 h 897622"/>
                <a:gd name="connsiteX15" fmla="*/ 201336 w 964734"/>
                <a:gd name="connsiteY15" fmla="*/ 0 h 897622"/>
                <a:gd name="connsiteX16" fmla="*/ 92279 w 964734"/>
                <a:gd name="connsiteY16" fmla="*/ 67112 h 8976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964734" h="897622">
                  <a:moveTo>
                    <a:pt x="92279" y="67112"/>
                  </a:moveTo>
                  <a:lnTo>
                    <a:pt x="8389" y="310392"/>
                  </a:lnTo>
                  <a:lnTo>
                    <a:pt x="25167" y="411060"/>
                  </a:lnTo>
                  <a:lnTo>
                    <a:pt x="0" y="478172"/>
                  </a:lnTo>
                  <a:lnTo>
                    <a:pt x="41945" y="637563"/>
                  </a:lnTo>
                  <a:lnTo>
                    <a:pt x="251670" y="645952"/>
                  </a:lnTo>
                  <a:lnTo>
                    <a:pt x="268448" y="897622"/>
                  </a:lnTo>
                  <a:lnTo>
                    <a:pt x="721453" y="872455"/>
                  </a:lnTo>
                  <a:lnTo>
                    <a:pt x="687897" y="620785"/>
                  </a:lnTo>
                  <a:lnTo>
                    <a:pt x="964734" y="478172"/>
                  </a:lnTo>
                  <a:lnTo>
                    <a:pt x="906011" y="411060"/>
                  </a:lnTo>
                  <a:lnTo>
                    <a:pt x="813732" y="268447"/>
                  </a:lnTo>
                  <a:lnTo>
                    <a:pt x="771787" y="209725"/>
                  </a:lnTo>
                  <a:lnTo>
                    <a:pt x="629174" y="67112"/>
                  </a:lnTo>
                  <a:lnTo>
                    <a:pt x="528506" y="8389"/>
                  </a:lnTo>
                  <a:lnTo>
                    <a:pt x="201336" y="0"/>
                  </a:lnTo>
                  <a:lnTo>
                    <a:pt x="92279" y="67112"/>
                  </a:lnTo>
                  <a:close/>
                </a:path>
              </a:pathLst>
            </a:cu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1" name="Freeform: Shape 20">
              <a:hlinkClick r:id="rId14"/>
              <a:extLst>
                <a:ext uri="{FF2B5EF4-FFF2-40B4-BE49-F238E27FC236}">
                  <a16:creationId xmlns:a16="http://schemas.microsoft.com/office/drawing/2014/main" id="{3E1BA475-E479-4C7C-B5AE-E4B173991E3C}"/>
                </a:ext>
              </a:extLst>
            </p:cNvPr>
            <p:cNvSpPr/>
            <p:nvPr/>
          </p:nvSpPr>
          <p:spPr>
            <a:xfrm>
              <a:off x="8061820" y="5771626"/>
              <a:ext cx="654341" cy="847288"/>
            </a:xfrm>
            <a:custGeom>
              <a:avLst/>
              <a:gdLst>
                <a:gd name="connsiteX0" fmla="*/ 192947 w 654341"/>
                <a:gd name="connsiteY0" fmla="*/ 0 h 847288"/>
                <a:gd name="connsiteX1" fmla="*/ 0 w 654341"/>
                <a:gd name="connsiteY1" fmla="*/ 134224 h 847288"/>
                <a:gd name="connsiteX2" fmla="*/ 50334 w 654341"/>
                <a:gd name="connsiteY2" fmla="*/ 662730 h 847288"/>
                <a:gd name="connsiteX3" fmla="*/ 176169 w 654341"/>
                <a:gd name="connsiteY3" fmla="*/ 847288 h 847288"/>
                <a:gd name="connsiteX4" fmla="*/ 478173 w 654341"/>
                <a:gd name="connsiteY4" fmla="*/ 847288 h 847288"/>
                <a:gd name="connsiteX5" fmla="*/ 411061 w 654341"/>
                <a:gd name="connsiteY5" fmla="*/ 553673 h 847288"/>
                <a:gd name="connsiteX6" fmla="*/ 511729 w 654341"/>
                <a:gd name="connsiteY6" fmla="*/ 503339 h 847288"/>
                <a:gd name="connsiteX7" fmla="*/ 654341 w 654341"/>
                <a:gd name="connsiteY7" fmla="*/ 377504 h 847288"/>
                <a:gd name="connsiteX8" fmla="*/ 645952 w 654341"/>
                <a:gd name="connsiteY8" fmla="*/ 234891 h 847288"/>
                <a:gd name="connsiteX9" fmla="*/ 545285 w 654341"/>
                <a:gd name="connsiteY9" fmla="*/ 176168 h 847288"/>
                <a:gd name="connsiteX10" fmla="*/ 503340 w 654341"/>
                <a:gd name="connsiteY10" fmla="*/ 159391 h 847288"/>
                <a:gd name="connsiteX11" fmla="*/ 327171 w 654341"/>
                <a:gd name="connsiteY11" fmla="*/ 50334 h 847288"/>
                <a:gd name="connsiteX12" fmla="*/ 192947 w 654341"/>
                <a:gd name="connsiteY12" fmla="*/ 0 h 8472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654341" h="847288">
                  <a:moveTo>
                    <a:pt x="192947" y="0"/>
                  </a:moveTo>
                  <a:lnTo>
                    <a:pt x="0" y="134224"/>
                  </a:lnTo>
                  <a:lnTo>
                    <a:pt x="50334" y="662730"/>
                  </a:lnTo>
                  <a:lnTo>
                    <a:pt x="176169" y="847288"/>
                  </a:lnTo>
                  <a:lnTo>
                    <a:pt x="478173" y="847288"/>
                  </a:lnTo>
                  <a:lnTo>
                    <a:pt x="411061" y="553673"/>
                  </a:lnTo>
                  <a:lnTo>
                    <a:pt x="511729" y="503339"/>
                  </a:lnTo>
                  <a:lnTo>
                    <a:pt x="654341" y="377504"/>
                  </a:lnTo>
                  <a:lnTo>
                    <a:pt x="645952" y="234891"/>
                  </a:lnTo>
                  <a:cubicBezTo>
                    <a:pt x="540188" y="155567"/>
                    <a:pt x="618103" y="200440"/>
                    <a:pt x="545285" y="176168"/>
                  </a:cubicBezTo>
                  <a:cubicBezTo>
                    <a:pt x="530999" y="171406"/>
                    <a:pt x="503340" y="159391"/>
                    <a:pt x="503340" y="159391"/>
                  </a:cubicBezTo>
                  <a:lnTo>
                    <a:pt x="327171" y="50334"/>
                  </a:lnTo>
                  <a:lnTo>
                    <a:pt x="192947" y="0"/>
                  </a:lnTo>
                  <a:close/>
                </a:path>
              </a:pathLst>
            </a:cu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26424268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Vincent RYan</dc:creator>
  <cp:lastModifiedBy>Vincent RYan</cp:lastModifiedBy>
  <cp:revision>4</cp:revision>
  <dcterms:created xsi:type="dcterms:W3CDTF">2020-11-22T18:21:32Z</dcterms:created>
  <dcterms:modified xsi:type="dcterms:W3CDTF">2020-11-22T18:31:58Z</dcterms:modified>
</cp:coreProperties>
</file>