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1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1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3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8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8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9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3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94768-7BF0-4695-BCB1-B5BAC6CF7C9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0D9E-8456-4278-97AB-E3306BB3A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1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rddes_2/namelling2.html" TargetMode="External"/><Relationship Id="rId3" Type="http://schemas.openxmlformats.org/officeDocument/2006/relationships/hyperlink" Target="https://technologystudent.com/prddes_2/enamelling1.html" TargetMode="External"/><Relationship Id="rId7" Type="http://schemas.openxmlformats.org/officeDocument/2006/relationships/hyperlink" Target="https://technologystudent.com/prddes_2/namelling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prddes_2/enamelling3.html" TargetMode="External"/><Relationship Id="rId5" Type="http://schemas.openxmlformats.org/officeDocument/2006/relationships/hyperlink" Target="https://technologystudent.com/prddes_2/counter1.html" TargetMode="External"/><Relationship Id="rId10" Type="http://schemas.openxmlformats.org/officeDocument/2006/relationships/hyperlink" Target="https://technologystudent.com/prddes_2/namelling4.html" TargetMode="External"/><Relationship Id="rId4" Type="http://schemas.openxmlformats.org/officeDocument/2006/relationships/hyperlink" Target="https://technologystudent.com/prddes_2/enamelling2.html" TargetMode="External"/><Relationship Id="rId9" Type="http://schemas.openxmlformats.org/officeDocument/2006/relationships/hyperlink" Target="https://technologystudent.com/prddes_2/namelling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0F7FDB6-B625-45A5-9C64-2D1DE7AA04C7}"/>
              </a:ext>
            </a:extLst>
          </p:cNvPr>
          <p:cNvGrpSpPr/>
          <p:nvPr/>
        </p:nvGrpSpPr>
        <p:grpSpPr>
          <a:xfrm>
            <a:off x="150919" y="52144"/>
            <a:ext cx="9579007" cy="6736025"/>
            <a:chOff x="150919" y="52144"/>
            <a:chExt cx="9579007" cy="6736025"/>
          </a:xfrm>
        </p:grpSpPr>
        <p:pic>
          <p:nvPicPr>
            <p:cNvPr id="20" name="Picture 19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17647E56-CE31-4F4A-B3D6-A40E129D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19" y="52144"/>
              <a:ext cx="9579007" cy="6736025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9939E349-CDF7-4593-B60B-3F3312F4474A}"/>
                </a:ext>
              </a:extLst>
            </p:cNvPr>
            <p:cNvSpPr/>
            <p:nvPr/>
          </p:nvSpPr>
          <p:spPr>
            <a:xfrm>
              <a:off x="786384" y="1578864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hlinkClick r:id="rId4"/>
              <a:extLst>
                <a:ext uri="{FF2B5EF4-FFF2-40B4-BE49-F238E27FC236}">
                  <a16:creationId xmlns:a16="http://schemas.microsoft.com/office/drawing/2014/main" id="{4C198CAD-8BAD-4418-8F86-3D5848D0321A}"/>
                </a:ext>
              </a:extLst>
            </p:cNvPr>
            <p:cNvSpPr/>
            <p:nvPr/>
          </p:nvSpPr>
          <p:spPr>
            <a:xfrm>
              <a:off x="2866644" y="1525524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hlinkClick r:id="rId4"/>
              <a:extLst>
                <a:ext uri="{FF2B5EF4-FFF2-40B4-BE49-F238E27FC236}">
                  <a16:creationId xmlns:a16="http://schemas.microsoft.com/office/drawing/2014/main" id="{62606ED2-239C-4909-BD31-BF20DCA25E52}"/>
                </a:ext>
              </a:extLst>
            </p:cNvPr>
            <p:cNvSpPr/>
            <p:nvPr/>
          </p:nvSpPr>
          <p:spPr>
            <a:xfrm>
              <a:off x="4809834" y="1388364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4"/>
              <a:extLst>
                <a:ext uri="{FF2B5EF4-FFF2-40B4-BE49-F238E27FC236}">
                  <a16:creationId xmlns:a16="http://schemas.microsoft.com/office/drawing/2014/main" id="{A1DE3236-6558-41EA-B053-4EE727F8F0B3}"/>
                </a:ext>
              </a:extLst>
            </p:cNvPr>
            <p:cNvSpPr/>
            <p:nvPr/>
          </p:nvSpPr>
          <p:spPr>
            <a:xfrm>
              <a:off x="7537563" y="1388364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5"/>
              <a:extLst>
                <a:ext uri="{FF2B5EF4-FFF2-40B4-BE49-F238E27FC236}">
                  <a16:creationId xmlns:a16="http://schemas.microsoft.com/office/drawing/2014/main" id="{66093578-AEF1-4F76-87FF-AD2F5442019F}"/>
                </a:ext>
              </a:extLst>
            </p:cNvPr>
            <p:cNvSpPr/>
            <p:nvPr/>
          </p:nvSpPr>
          <p:spPr>
            <a:xfrm>
              <a:off x="999744" y="3566232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6"/>
              <a:extLst>
                <a:ext uri="{FF2B5EF4-FFF2-40B4-BE49-F238E27FC236}">
                  <a16:creationId xmlns:a16="http://schemas.microsoft.com/office/drawing/2014/main" id="{9A6170B2-FB28-4634-BA26-2CC100FA9486}"/>
                </a:ext>
              </a:extLst>
            </p:cNvPr>
            <p:cNvSpPr/>
            <p:nvPr/>
          </p:nvSpPr>
          <p:spPr>
            <a:xfrm>
              <a:off x="3445970" y="3490032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6"/>
              <a:extLst>
                <a:ext uri="{FF2B5EF4-FFF2-40B4-BE49-F238E27FC236}">
                  <a16:creationId xmlns:a16="http://schemas.microsoft.com/office/drawing/2014/main" id="{7F62ABC8-B02C-473E-9589-28E549E730FE}"/>
                </a:ext>
              </a:extLst>
            </p:cNvPr>
            <p:cNvSpPr/>
            <p:nvPr/>
          </p:nvSpPr>
          <p:spPr>
            <a:xfrm>
              <a:off x="5606592" y="3490032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6"/>
              <a:extLst>
                <a:ext uri="{FF2B5EF4-FFF2-40B4-BE49-F238E27FC236}">
                  <a16:creationId xmlns:a16="http://schemas.microsoft.com/office/drawing/2014/main" id="{8A2609B9-2E39-4E2E-874A-C88177DDDDCA}"/>
                </a:ext>
              </a:extLst>
            </p:cNvPr>
            <p:cNvSpPr/>
            <p:nvPr/>
          </p:nvSpPr>
          <p:spPr>
            <a:xfrm>
              <a:off x="8101443" y="3505272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7"/>
              <a:extLst>
                <a:ext uri="{FF2B5EF4-FFF2-40B4-BE49-F238E27FC236}">
                  <a16:creationId xmlns:a16="http://schemas.microsoft.com/office/drawing/2014/main" id="{3C0D093D-BA91-4F09-BAB5-A310582EABDE}"/>
                </a:ext>
              </a:extLst>
            </p:cNvPr>
            <p:cNvSpPr/>
            <p:nvPr/>
          </p:nvSpPr>
          <p:spPr>
            <a:xfrm>
              <a:off x="1350264" y="5820300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8"/>
              <a:extLst>
                <a:ext uri="{FF2B5EF4-FFF2-40B4-BE49-F238E27FC236}">
                  <a16:creationId xmlns:a16="http://schemas.microsoft.com/office/drawing/2014/main" id="{8E335343-A0FD-477B-851E-7312F4021114}"/>
                </a:ext>
              </a:extLst>
            </p:cNvPr>
            <p:cNvSpPr/>
            <p:nvPr/>
          </p:nvSpPr>
          <p:spPr>
            <a:xfrm>
              <a:off x="3636033" y="5698380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9"/>
              <a:extLst>
                <a:ext uri="{FF2B5EF4-FFF2-40B4-BE49-F238E27FC236}">
                  <a16:creationId xmlns:a16="http://schemas.microsoft.com/office/drawing/2014/main" id="{014B4A7A-49A6-4A87-83B6-BEA6D981B795}"/>
                </a:ext>
              </a:extLst>
            </p:cNvPr>
            <p:cNvSpPr/>
            <p:nvPr/>
          </p:nvSpPr>
          <p:spPr>
            <a:xfrm>
              <a:off x="5828009" y="5802156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hlinkClick r:id="rId10"/>
              <a:extLst>
                <a:ext uri="{FF2B5EF4-FFF2-40B4-BE49-F238E27FC236}">
                  <a16:creationId xmlns:a16="http://schemas.microsoft.com/office/drawing/2014/main" id="{F91B3978-BD9A-486B-A279-5D608FB05F2E}"/>
                </a:ext>
              </a:extLst>
            </p:cNvPr>
            <p:cNvSpPr/>
            <p:nvPr/>
          </p:nvSpPr>
          <p:spPr>
            <a:xfrm>
              <a:off x="8215743" y="5863116"/>
              <a:ext cx="426720" cy="652272"/>
            </a:xfrm>
            <a:custGeom>
              <a:avLst/>
              <a:gdLst>
                <a:gd name="connsiteX0" fmla="*/ 188976 w 426720"/>
                <a:gd name="connsiteY0" fmla="*/ 0 h 652272"/>
                <a:gd name="connsiteX1" fmla="*/ 36576 w 426720"/>
                <a:gd name="connsiteY1" fmla="*/ 256032 h 652272"/>
                <a:gd name="connsiteX2" fmla="*/ 0 w 426720"/>
                <a:gd name="connsiteY2" fmla="*/ 536448 h 652272"/>
                <a:gd name="connsiteX3" fmla="*/ 79248 w 426720"/>
                <a:gd name="connsiteY3" fmla="*/ 640080 h 652272"/>
                <a:gd name="connsiteX4" fmla="*/ 201168 w 426720"/>
                <a:gd name="connsiteY4" fmla="*/ 652272 h 652272"/>
                <a:gd name="connsiteX5" fmla="*/ 353568 w 426720"/>
                <a:gd name="connsiteY5" fmla="*/ 627888 h 652272"/>
                <a:gd name="connsiteX6" fmla="*/ 426720 w 426720"/>
                <a:gd name="connsiteY6" fmla="*/ 560832 h 652272"/>
                <a:gd name="connsiteX7" fmla="*/ 390144 w 426720"/>
                <a:gd name="connsiteY7" fmla="*/ 207264 h 652272"/>
                <a:gd name="connsiteX8" fmla="*/ 188976 w 426720"/>
                <a:gd name="connsiteY8" fmla="*/ 0 h 6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652272">
                  <a:moveTo>
                    <a:pt x="188976" y="0"/>
                  </a:moveTo>
                  <a:lnTo>
                    <a:pt x="36576" y="256032"/>
                  </a:lnTo>
                  <a:lnTo>
                    <a:pt x="0" y="536448"/>
                  </a:lnTo>
                  <a:lnTo>
                    <a:pt x="79248" y="640080"/>
                  </a:lnTo>
                  <a:lnTo>
                    <a:pt x="201168" y="652272"/>
                  </a:lnTo>
                  <a:lnTo>
                    <a:pt x="353568" y="627888"/>
                  </a:lnTo>
                  <a:lnTo>
                    <a:pt x="426720" y="560832"/>
                  </a:lnTo>
                  <a:lnTo>
                    <a:pt x="390144" y="207264"/>
                  </a:lnTo>
                  <a:lnTo>
                    <a:pt x="18897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405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2021-07-12T17:00:37Z</dcterms:created>
  <dcterms:modified xsi:type="dcterms:W3CDTF">2021-07-12T17:14:35Z</dcterms:modified>
</cp:coreProperties>
</file>