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03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51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6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7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41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7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6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4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9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1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7A066-255E-4113-8F37-BCC840CC8F92}" type="datetimeFigureOut">
              <a:rPr lang="en-GB" smtClean="0"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B59F9-CEBF-427C-8D0F-E6BC700191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76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ignpro/ergfeet1.html" TargetMode="External"/><Relationship Id="rId3" Type="http://schemas.openxmlformats.org/officeDocument/2006/relationships/hyperlink" Target="https://technologystudent.com/despro_flsh/revise11.html" TargetMode="External"/><Relationship Id="rId7" Type="http://schemas.openxmlformats.org/officeDocument/2006/relationships/hyperlink" Target="https://technologystudent.com/joints/edu9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ignpro/ergo2.htm" TargetMode="External"/><Relationship Id="rId5" Type="http://schemas.openxmlformats.org/officeDocument/2006/relationships/hyperlink" Target="https://technologystudent.com/joints/edu8.htm" TargetMode="External"/><Relationship Id="rId10" Type="http://schemas.openxmlformats.org/officeDocument/2006/relationships/hyperlink" Target="https://technologystudent.com/despro_flsh/gamestore13.html" TargetMode="External"/><Relationship Id="rId4" Type="http://schemas.openxmlformats.org/officeDocument/2006/relationships/hyperlink" Target="https://technologystudent.com/designpro/ergo1.htm" TargetMode="External"/><Relationship Id="rId9" Type="http://schemas.openxmlformats.org/officeDocument/2006/relationships/hyperlink" Target="https://technologystudent.com/prddes1/eames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042EACF9-5281-40C6-AEE0-4F21F4F2DB66}"/>
              </a:ext>
            </a:extLst>
          </p:cNvPr>
          <p:cNvGrpSpPr/>
          <p:nvPr/>
        </p:nvGrpSpPr>
        <p:grpSpPr>
          <a:xfrm>
            <a:off x="100668" y="324416"/>
            <a:ext cx="8942664" cy="6209167"/>
            <a:chOff x="100668" y="324416"/>
            <a:chExt cx="8942664" cy="6209167"/>
          </a:xfrm>
        </p:grpSpPr>
        <p:pic>
          <p:nvPicPr>
            <p:cNvPr id="17" name="Picture 16" descr="Timeline&#10;&#10;Description automatically generated">
              <a:extLst>
                <a:ext uri="{FF2B5EF4-FFF2-40B4-BE49-F238E27FC236}">
                  <a16:creationId xmlns:a16="http://schemas.microsoft.com/office/drawing/2014/main" id="{1535FF6B-F18F-4588-84CF-D3B93DA7F8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68" y="324416"/>
              <a:ext cx="8942664" cy="6209167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273D5058-EDD9-417D-84F2-30E81D9EAE69}"/>
                </a:ext>
              </a:extLst>
            </p:cNvPr>
            <p:cNvSpPr/>
            <p:nvPr/>
          </p:nvSpPr>
          <p:spPr>
            <a:xfrm>
              <a:off x="419450" y="1996580"/>
              <a:ext cx="805343" cy="763398"/>
            </a:xfrm>
            <a:custGeom>
              <a:avLst/>
              <a:gdLst>
                <a:gd name="connsiteX0" fmla="*/ 805343 w 805343"/>
                <a:gd name="connsiteY0" fmla="*/ 0 h 763398"/>
                <a:gd name="connsiteX1" fmla="*/ 209724 w 805343"/>
                <a:gd name="connsiteY1" fmla="*/ 83890 h 763398"/>
                <a:gd name="connsiteX2" fmla="*/ 41944 w 805343"/>
                <a:gd name="connsiteY2" fmla="*/ 302003 h 763398"/>
                <a:gd name="connsiteX3" fmla="*/ 0 w 805343"/>
                <a:gd name="connsiteY3" fmla="*/ 763398 h 763398"/>
                <a:gd name="connsiteX4" fmla="*/ 771787 w 805343"/>
                <a:gd name="connsiteY4" fmla="*/ 763398 h 763398"/>
                <a:gd name="connsiteX5" fmla="*/ 805343 w 805343"/>
                <a:gd name="connsiteY5" fmla="*/ 0 h 763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5343" h="763398">
                  <a:moveTo>
                    <a:pt x="805343" y="0"/>
                  </a:moveTo>
                  <a:lnTo>
                    <a:pt x="209724" y="83890"/>
                  </a:lnTo>
                  <a:lnTo>
                    <a:pt x="41944" y="302003"/>
                  </a:lnTo>
                  <a:lnTo>
                    <a:pt x="0" y="763398"/>
                  </a:lnTo>
                  <a:lnTo>
                    <a:pt x="771787" y="763398"/>
                  </a:lnTo>
                  <a:lnTo>
                    <a:pt x="80534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4CA3D4CB-937F-4938-9E87-2EE7F4B0C339}"/>
                </a:ext>
              </a:extLst>
            </p:cNvPr>
            <p:cNvSpPr/>
            <p:nvPr/>
          </p:nvSpPr>
          <p:spPr>
            <a:xfrm>
              <a:off x="2273417" y="1770077"/>
              <a:ext cx="637563" cy="1031846"/>
            </a:xfrm>
            <a:custGeom>
              <a:avLst/>
              <a:gdLst>
                <a:gd name="connsiteX0" fmla="*/ 486561 w 637563"/>
                <a:gd name="connsiteY0" fmla="*/ 16778 h 1031846"/>
                <a:gd name="connsiteX1" fmla="*/ 511728 w 637563"/>
                <a:gd name="connsiteY1" fmla="*/ 201336 h 1031846"/>
                <a:gd name="connsiteX2" fmla="*/ 620785 w 637563"/>
                <a:gd name="connsiteY2" fmla="*/ 310393 h 1031846"/>
                <a:gd name="connsiteX3" fmla="*/ 587229 w 637563"/>
                <a:gd name="connsiteY3" fmla="*/ 461395 h 1031846"/>
                <a:gd name="connsiteX4" fmla="*/ 469783 w 637563"/>
                <a:gd name="connsiteY4" fmla="*/ 578840 h 1031846"/>
                <a:gd name="connsiteX5" fmla="*/ 570451 w 637563"/>
                <a:gd name="connsiteY5" fmla="*/ 763398 h 1031846"/>
                <a:gd name="connsiteX6" fmla="*/ 637563 w 637563"/>
                <a:gd name="connsiteY6" fmla="*/ 1023457 h 1031846"/>
                <a:gd name="connsiteX7" fmla="*/ 0 w 637563"/>
                <a:gd name="connsiteY7" fmla="*/ 1031846 h 1031846"/>
                <a:gd name="connsiteX8" fmla="*/ 8389 w 637563"/>
                <a:gd name="connsiteY8" fmla="*/ 813732 h 1031846"/>
                <a:gd name="connsiteX9" fmla="*/ 100667 w 637563"/>
                <a:gd name="connsiteY9" fmla="*/ 587229 h 1031846"/>
                <a:gd name="connsiteX10" fmla="*/ 176168 w 637563"/>
                <a:gd name="connsiteY10" fmla="*/ 427839 h 1031846"/>
                <a:gd name="connsiteX11" fmla="*/ 226502 w 637563"/>
                <a:gd name="connsiteY11" fmla="*/ 125835 h 1031846"/>
                <a:gd name="connsiteX12" fmla="*/ 268447 w 637563"/>
                <a:gd name="connsiteY12" fmla="*/ 0 h 1031846"/>
                <a:gd name="connsiteX13" fmla="*/ 486561 w 637563"/>
                <a:gd name="connsiteY13" fmla="*/ 16778 h 1031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37563" h="1031846">
                  <a:moveTo>
                    <a:pt x="486561" y="16778"/>
                  </a:moveTo>
                  <a:lnTo>
                    <a:pt x="511728" y="201336"/>
                  </a:lnTo>
                  <a:lnTo>
                    <a:pt x="620785" y="310393"/>
                  </a:lnTo>
                  <a:lnTo>
                    <a:pt x="587229" y="461395"/>
                  </a:lnTo>
                  <a:lnTo>
                    <a:pt x="469783" y="578840"/>
                  </a:lnTo>
                  <a:lnTo>
                    <a:pt x="570451" y="763398"/>
                  </a:lnTo>
                  <a:lnTo>
                    <a:pt x="637563" y="1023457"/>
                  </a:lnTo>
                  <a:lnTo>
                    <a:pt x="0" y="1031846"/>
                  </a:lnTo>
                  <a:lnTo>
                    <a:pt x="8389" y="813732"/>
                  </a:lnTo>
                  <a:lnTo>
                    <a:pt x="100667" y="587229"/>
                  </a:lnTo>
                  <a:lnTo>
                    <a:pt x="176168" y="427839"/>
                  </a:lnTo>
                  <a:lnTo>
                    <a:pt x="226502" y="125835"/>
                  </a:lnTo>
                  <a:lnTo>
                    <a:pt x="268447" y="0"/>
                  </a:lnTo>
                  <a:lnTo>
                    <a:pt x="486561" y="1677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4"/>
              <a:extLst>
                <a:ext uri="{FF2B5EF4-FFF2-40B4-BE49-F238E27FC236}">
                  <a16:creationId xmlns:a16="http://schemas.microsoft.com/office/drawing/2014/main" id="{DF10DCDF-9EAC-469A-A38A-7C08CD63C110}"/>
                </a:ext>
              </a:extLst>
            </p:cNvPr>
            <p:cNvSpPr/>
            <p:nvPr/>
          </p:nvSpPr>
          <p:spPr>
            <a:xfrm>
              <a:off x="4471332" y="1904301"/>
              <a:ext cx="989901" cy="889233"/>
            </a:xfrm>
            <a:custGeom>
              <a:avLst/>
              <a:gdLst>
                <a:gd name="connsiteX0" fmla="*/ 612396 w 989901"/>
                <a:gd name="connsiteY0" fmla="*/ 822121 h 889233"/>
                <a:gd name="connsiteX1" fmla="*/ 612396 w 989901"/>
                <a:gd name="connsiteY1" fmla="*/ 822121 h 889233"/>
                <a:gd name="connsiteX2" fmla="*/ 528507 w 989901"/>
                <a:gd name="connsiteY2" fmla="*/ 822121 h 889233"/>
                <a:gd name="connsiteX3" fmla="*/ 67112 w 989901"/>
                <a:gd name="connsiteY3" fmla="*/ 889233 h 889233"/>
                <a:gd name="connsiteX4" fmla="*/ 67112 w 989901"/>
                <a:gd name="connsiteY4" fmla="*/ 813732 h 889233"/>
                <a:gd name="connsiteX5" fmla="*/ 16778 w 989901"/>
                <a:gd name="connsiteY5" fmla="*/ 704675 h 889233"/>
                <a:gd name="connsiteX6" fmla="*/ 8389 w 989901"/>
                <a:gd name="connsiteY6" fmla="*/ 503339 h 889233"/>
                <a:gd name="connsiteX7" fmla="*/ 0 w 989901"/>
                <a:gd name="connsiteY7" fmla="*/ 360727 h 889233"/>
                <a:gd name="connsiteX8" fmla="*/ 67112 w 989901"/>
                <a:gd name="connsiteY8" fmla="*/ 260059 h 889233"/>
                <a:gd name="connsiteX9" fmla="*/ 134224 w 989901"/>
                <a:gd name="connsiteY9" fmla="*/ 318782 h 889233"/>
                <a:gd name="connsiteX10" fmla="*/ 100668 w 989901"/>
                <a:gd name="connsiteY10" fmla="*/ 411060 h 889233"/>
                <a:gd name="connsiteX11" fmla="*/ 134224 w 989901"/>
                <a:gd name="connsiteY11" fmla="*/ 436227 h 889233"/>
                <a:gd name="connsiteX12" fmla="*/ 302004 w 989901"/>
                <a:gd name="connsiteY12" fmla="*/ 411060 h 889233"/>
                <a:gd name="connsiteX13" fmla="*/ 343949 w 989901"/>
                <a:gd name="connsiteY13" fmla="*/ 260059 h 889233"/>
                <a:gd name="connsiteX14" fmla="*/ 343949 w 989901"/>
                <a:gd name="connsiteY14" fmla="*/ 260059 h 889233"/>
                <a:gd name="connsiteX15" fmla="*/ 251670 w 989901"/>
                <a:gd name="connsiteY15" fmla="*/ 151002 h 889233"/>
                <a:gd name="connsiteX16" fmla="*/ 352338 w 989901"/>
                <a:gd name="connsiteY16" fmla="*/ 8389 h 889233"/>
                <a:gd name="connsiteX17" fmla="*/ 478173 w 989901"/>
                <a:gd name="connsiteY17" fmla="*/ 67112 h 889233"/>
                <a:gd name="connsiteX18" fmla="*/ 545285 w 989901"/>
                <a:gd name="connsiteY18" fmla="*/ 0 h 889233"/>
                <a:gd name="connsiteX19" fmla="*/ 671119 w 989901"/>
                <a:gd name="connsiteY19" fmla="*/ 109057 h 889233"/>
                <a:gd name="connsiteX20" fmla="*/ 671119 w 989901"/>
                <a:gd name="connsiteY20" fmla="*/ 109057 h 889233"/>
                <a:gd name="connsiteX21" fmla="*/ 687897 w 989901"/>
                <a:gd name="connsiteY21" fmla="*/ 218114 h 889233"/>
                <a:gd name="connsiteX22" fmla="*/ 830510 w 989901"/>
                <a:gd name="connsiteY22" fmla="*/ 243281 h 889233"/>
                <a:gd name="connsiteX23" fmla="*/ 989901 w 989901"/>
                <a:gd name="connsiteY23" fmla="*/ 369116 h 889233"/>
                <a:gd name="connsiteX24" fmla="*/ 931178 w 989901"/>
                <a:gd name="connsiteY24" fmla="*/ 562062 h 889233"/>
                <a:gd name="connsiteX25" fmla="*/ 889233 w 989901"/>
                <a:gd name="connsiteY25" fmla="*/ 662730 h 889233"/>
                <a:gd name="connsiteX26" fmla="*/ 838899 w 989901"/>
                <a:gd name="connsiteY26" fmla="*/ 687897 h 889233"/>
                <a:gd name="connsiteX27" fmla="*/ 545285 w 989901"/>
                <a:gd name="connsiteY27" fmla="*/ 620785 h 889233"/>
                <a:gd name="connsiteX28" fmla="*/ 612396 w 989901"/>
                <a:gd name="connsiteY28" fmla="*/ 822121 h 889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89901" h="889233">
                  <a:moveTo>
                    <a:pt x="612396" y="822121"/>
                  </a:moveTo>
                  <a:lnTo>
                    <a:pt x="612396" y="822121"/>
                  </a:lnTo>
                  <a:lnTo>
                    <a:pt x="528507" y="822121"/>
                  </a:lnTo>
                  <a:lnTo>
                    <a:pt x="67112" y="889233"/>
                  </a:lnTo>
                  <a:lnTo>
                    <a:pt x="67112" y="813732"/>
                  </a:lnTo>
                  <a:lnTo>
                    <a:pt x="16778" y="704675"/>
                  </a:lnTo>
                  <a:lnTo>
                    <a:pt x="8389" y="503339"/>
                  </a:lnTo>
                  <a:lnTo>
                    <a:pt x="0" y="360727"/>
                  </a:lnTo>
                  <a:lnTo>
                    <a:pt x="67112" y="260059"/>
                  </a:lnTo>
                  <a:lnTo>
                    <a:pt x="134224" y="318782"/>
                  </a:lnTo>
                  <a:lnTo>
                    <a:pt x="100668" y="411060"/>
                  </a:lnTo>
                  <a:lnTo>
                    <a:pt x="134224" y="436227"/>
                  </a:lnTo>
                  <a:lnTo>
                    <a:pt x="302004" y="411060"/>
                  </a:lnTo>
                  <a:lnTo>
                    <a:pt x="343949" y="260059"/>
                  </a:lnTo>
                  <a:lnTo>
                    <a:pt x="343949" y="260059"/>
                  </a:lnTo>
                  <a:lnTo>
                    <a:pt x="251670" y="151002"/>
                  </a:lnTo>
                  <a:lnTo>
                    <a:pt x="352338" y="8389"/>
                  </a:lnTo>
                  <a:lnTo>
                    <a:pt x="478173" y="67112"/>
                  </a:lnTo>
                  <a:lnTo>
                    <a:pt x="545285" y="0"/>
                  </a:lnTo>
                  <a:lnTo>
                    <a:pt x="671119" y="109057"/>
                  </a:lnTo>
                  <a:lnTo>
                    <a:pt x="671119" y="109057"/>
                  </a:lnTo>
                  <a:lnTo>
                    <a:pt x="687897" y="218114"/>
                  </a:lnTo>
                  <a:lnTo>
                    <a:pt x="830510" y="243281"/>
                  </a:lnTo>
                  <a:lnTo>
                    <a:pt x="989901" y="369116"/>
                  </a:lnTo>
                  <a:lnTo>
                    <a:pt x="931178" y="562062"/>
                  </a:lnTo>
                  <a:lnTo>
                    <a:pt x="889233" y="662730"/>
                  </a:lnTo>
                  <a:lnTo>
                    <a:pt x="838899" y="687897"/>
                  </a:lnTo>
                  <a:lnTo>
                    <a:pt x="545285" y="620785"/>
                  </a:lnTo>
                  <a:lnTo>
                    <a:pt x="612396" y="82212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5"/>
              <a:extLst>
                <a:ext uri="{FF2B5EF4-FFF2-40B4-BE49-F238E27FC236}">
                  <a16:creationId xmlns:a16="http://schemas.microsoft.com/office/drawing/2014/main" id="{77C75C3C-7788-4594-9476-A9C515116AB6}"/>
                </a:ext>
              </a:extLst>
            </p:cNvPr>
            <p:cNvSpPr/>
            <p:nvPr/>
          </p:nvSpPr>
          <p:spPr>
            <a:xfrm>
              <a:off x="7029974" y="1837189"/>
              <a:ext cx="1124125" cy="931178"/>
            </a:xfrm>
            <a:custGeom>
              <a:avLst/>
              <a:gdLst>
                <a:gd name="connsiteX0" fmla="*/ 981512 w 1124125"/>
                <a:gd name="connsiteY0" fmla="*/ 58723 h 931178"/>
                <a:gd name="connsiteX1" fmla="*/ 864066 w 1124125"/>
                <a:gd name="connsiteY1" fmla="*/ 0 h 931178"/>
                <a:gd name="connsiteX2" fmla="*/ 696287 w 1124125"/>
                <a:gd name="connsiteY2" fmla="*/ 92279 h 931178"/>
                <a:gd name="connsiteX3" fmla="*/ 536896 w 1124125"/>
                <a:gd name="connsiteY3" fmla="*/ 75501 h 931178"/>
                <a:gd name="connsiteX4" fmla="*/ 377505 w 1124125"/>
                <a:gd name="connsiteY4" fmla="*/ 117446 h 931178"/>
                <a:gd name="connsiteX5" fmla="*/ 528507 w 1124125"/>
                <a:gd name="connsiteY5" fmla="*/ 402672 h 931178"/>
                <a:gd name="connsiteX6" fmla="*/ 285226 w 1124125"/>
                <a:gd name="connsiteY6" fmla="*/ 453005 h 931178"/>
                <a:gd name="connsiteX7" fmla="*/ 209725 w 1124125"/>
                <a:gd name="connsiteY7" fmla="*/ 369116 h 931178"/>
                <a:gd name="connsiteX8" fmla="*/ 33556 w 1124125"/>
                <a:gd name="connsiteY8" fmla="*/ 360727 h 931178"/>
                <a:gd name="connsiteX9" fmla="*/ 16778 w 1124125"/>
                <a:gd name="connsiteY9" fmla="*/ 486561 h 931178"/>
                <a:gd name="connsiteX10" fmla="*/ 75501 w 1124125"/>
                <a:gd name="connsiteY10" fmla="*/ 612396 h 931178"/>
                <a:gd name="connsiteX11" fmla="*/ 25167 w 1124125"/>
                <a:gd name="connsiteY11" fmla="*/ 645952 h 931178"/>
                <a:gd name="connsiteX12" fmla="*/ 0 w 1124125"/>
                <a:gd name="connsiteY12" fmla="*/ 704675 h 931178"/>
                <a:gd name="connsiteX13" fmla="*/ 134224 w 1124125"/>
                <a:gd name="connsiteY13" fmla="*/ 746620 h 931178"/>
                <a:gd name="connsiteX14" fmla="*/ 218114 w 1124125"/>
                <a:gd name="connsiteY14" fmla="*/ 704675 h 931178"/>
                <a:gd name="connsiteX15" fmla="*/ 209725 w 1124125"/>
                <a:gd name="connsiteY15" fmla="*/ 931178 h 931178"/>
                <a:gd name="connsiteX16" fmla="*/ 771787 w 1124125"/>
                <a:gd name="connsiteY16" fmla="*/ 922789 h 931178"/>
                <a:gd name="connsiteX17" fmla="*/ 796954 w 1124125"/>
                <a:gd name="connsiteY17" fmla="*/ 671119 h 931178"/>
                <a:gd name="connsiteX18" fmla="*/ 973123 w 1124125"/>
                <a:gd name="connsiteY18" fmla="*/ 721453 h 931178"/>
                <a:gd name="connsiteX19" fmla="*/ 1082180 w 1124125"/>
                <a:gd name="connsiteY19" fmla="*/ 629174 h 931178"/>
                <a:gd name="connsiteX20" fmla="*/ 1124125 w 1124125"/>
                <a:gd name="connsiteY20" fmla="*/ 377505 h 931178"/>
                <a:gd name="connsiteX21" fmla="*/ 1015068 w 1124125"/>
                <a:gd name="connsiteY21" fmla="*/ 184558 h 931178"/>
                <a:gd name="connsiteX22" fmla="*/ 981512 w 1124125"/>
                <a:gd name="connsiteY22" fmla="*/ 58723 h 93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24125" h="931178">
                  <a:moveTo>
                    <a:pt x="981512" y="58723"/>
                  </a:moveTo>
                  <a:lnTo>
                    <a:pt x="864066" y="0"/>
                  </a:lnTo>
                  <a:lnTo>
                    <a:pt x="696287" y="92279"/>
                  </a:lnTo>
                  <a:lnTo>
                    <a:pt x="536896" y="75501"/>
                  </a:lnTo>
                  <a:lnTo>
                    <a:pt x="377505" y="117446"/>
                  </a:lnTo>
                  <a:lnTo>
                    <a:pt x="528507" y="402672"/>
                  </a:lnTo>
                  <a:lnTo>
                    <a:pt x="285226" y="453005"/>
                  </a:lnTo>
                  <a:lnTo>
                    <a:pt x="209725" y="369116"/>
                  </a:lnTo>
                  <a:lnTo>
                    <a:pt x="33556" y="360727"/>
                  </a:lnTo>
                  <a:lnTo>
                    <a:pt x="16778" y="486561"/>
                  </a:lnTo>
                  <a:lnTo>
                    <a:pt x="75501" y="612396"/>
                  </a:lnTo>
                  <a:lnTo>
                    <a:pt x="25167" y="645952"/>
                  </a:lnTo>
                  <a:lnTo>
                    <a:pt x="0" y="704675"/>
                  </a:lnTo>
                  <a:lnTo>
                    <a:pt x="134224" y="746620"/>
                  </a:lnTo>
                  <a:lnTo>
                    <a:pt x="218114" y="704675"/>
                  </a:lnTo>
                  <a:lnTo>
                    <a:pt x="209725" y="931178"/>
                  </a:lnTo>
                  <a:lnTo>
                    <a:pt x="771787" y="922789"/>
                  </a:lnTo>
                  <a:lnTo>
                    <a:pt x="796954" y="671119"/>
                  </a:lnTo>
                  <a:lnTo>
                    <a:pt x="973123" y="721453"/>
                  </a:lnTo>
                  <a:lnTo>
                    <a:pt x="1082180" y="629174"/>
                  </a:lnTo>
                  <a:lnTo>
                    <a:pt x="1124125" y="377505"/>
                  </a:lnTo>
                  <a:lnTo>
                    <a:pt x="1015068" y="184558"/>
                  </a:lnTo>
                  <a:lnTo>
                    <a:pt x="981512" y="5872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13E35294-419B-4EBC-89ED-B75C280D715B}"/>
                </a:ext>
              </a:extLst>
            </p:cNvPr>
            <p:cNvSpPr/>
            <p:nvPr/>
          </p:nvSpPr>
          <p:spPr>
            <a:xfrm>
              <a:off x="7180976" y="3548543"/>
              <a:ext cx="922789" cy="1065402"/>
            </a:xfrm>
            <a:custGeom>
              <a:avLst/>
              <a:gdLst>
                <a:gd name="connsiteX0" fmla="*/ 494951 w 922789"/>
                <a:gd name="connsiteY0" fmla="*/ 0 h 1065402"/>
                <a:gd name="connsiteX1" fmla="*/ 159391 w 922789"/>
                <a:gd name="connsiteY1" fmla="*/ 58723 h 1065402"/>
                <a:gd name="connsiteX2" fmla="*/ 125835 w 922789"/>
                <a:gd name="connsiteY2" fmla="*/ 411061 h 1065402"/>
                <a:gd name="connsiteX3" fmla="*/ 83890 w 922789"/>
                <a:gd name="connsiteY3" fmla="*/ 436228 h 1065402"/>
                <a:gd name="connsiteX4" fmla="*/ 0 w 922789"/>
                <a:gd name="connsiteY4" fmla="*/ 620785 h 1065402"/>
                <a:gd name="connsiteX5" fmla="*/ 67112 w 922789"/>
                <a:gd name="connsiteY5" fmla="*/ 763398 h 1065402"/>
                <a:gd name="connsiteX6" fmla="*/ 243281 w 922789"/>
                <a:gd name="connsiteY6" fmla="*/ 704675 h 1065402"/>
                <a:gd name="connsiteX7" fmla="*/ 327171 w 922789"/>
                <a:gd name="connsiteY7" fmla="*/ 713064 h 1065402"/>
                <a:gd name="connsiteX8" fmla="*/ 419450 w 922789"/>
                <a:gd name="connsiteY8" fmla="*/ 1065402 h 1065402"/>
                <a:gd name="connsiteX9" fmla="*/ 922789 w 922789"/>
                <a:gd name="connsiteY9" fmla="*/ 1040235 h 1065402"/>
                <a:gd name="connsiteX10" fmla="*/ 880844 w 922789"/>
                <a:gd name="connsiteY10" fmla="*/ 629174 h 1065402"/>
                <a:gd name="connsiteX11" fmla="*/ 771787 w 922789"/>
                <a:gd name="connsiteY11" fmla="*/ 645952 h 1065402"/>
                <a:gd name="connsiteX12" fmla="*/ 536896 w 922789"/>
                <a:gd name="connsiteY12" fmla="*/ 654341 h 1065402"/>
                <a:gd name="connsiteX13" fmla="*/ 578841 w 922789"/>
                <a:gd name="connsiteY13" fmla="*/ 520118 h 1065402"/>
                <a:gd name="connsiteX14" fmla="*/ 595618 w 922789"/>
                <a:gd name="connsiteY14" fmla="*/ 302004 h 1065402"/>
                <a:gd name="connsiteX15" fmla="*/ 595618 w 922789"/>
                <a:gd name="connsiteY15" fmla="*/ 167780 h 1065402"/>
                <a:gd name="connsiteX16" fmla="*/ 494951 w 922789"/>
                <a:gd name="connsiteY16" fmla="*/ 0 h 106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22789" h="1065402">
                  <a:moveTo>
                    <a:pt x="494951" y="0"/>
                  </a:moveTo>
                  <a:lnTo>
                    <a:pt x="159391" y="58723"/>
                  </a:lnTo>
                  <a:lnTo>
                    <a:pt x="125835" y="411061"/>
                  </a:lnTo>
                  <a:lnTo>
                    <a:pt x="83890" y="436228"/>
                  </a:lnTo>
                  <a:lnTo>
                    <a:pt x="0" y="620785"/>
                  </a:lnTo>
                  <a:lnTo>
                    <a:pt x="67112" y="763398"/>
                  </a:lnTo>
                  <a:lnTo>
                    <a:pt x="243281" y="704675"/>
                  </a:lnTo>
                  <a:lnTo>
                    <a:pt x="327171" y="713064"/>
                  </a:lnTo>
                  <a:lnTo>
                    <a:pt x="419450" y="1065402"/>
                  </a:lnTo>
                  <a:lnTo>
                    <a:pt x="922789" y="1040235"/>
                  </a:lnTo>
                  <a:lnTo>
                    <a:pt x="880844" y="629174"/>
                  </a:lnTo>
                  <a:lnTo>
                    <a:pt x="771787" y="645952"/>
                  </a:lnTo>
                  <a:lnTo>
                    <a:pt x="536896" y="654341"/>
                  </a:lnTo>
                  <a:lnTo>
                    <a:pt x="578841" y="520118"/>
                  </a:lnTo>
                  <a:lnTo>
                    <a:pt x="595618" y="302004"/>
                  </a:lnTo>
                  <a:lnTo>
                    <a:pt x="595618" y="167780"/>
                  </a:lnTo>
                  <a:lnTo>
                    <a:pt x="494951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7"/>
              <a:extLst>
                <a:ext uri="{FF2B5EF4-FFF2-40B4-BE49-F238E27FC236}">
                  <a16:creationId xmlns:a16="http://schemas.microsoft.com/office/drawing/2014/main" id="{86B6B42F-CFDB-4BD5-BF06-8766A83152D7}"/>
                </a:ext>
              </a:extLst>
            </p:cNvPr>
            <p:cNvSpPr/>
            <p:nvPr/>
          </p:nvSpPr>
          <p:spPr>
            <a:xfrm>
              <a:off x="2818701" y="3305262"/>
              <a:ext cx="1023457" cy="1325461"/>
            </a:xfrm>
            <a:custGeom>
              <a:avLst/>
              <a:gdLst>
                <a:gd name="connsiteX0" fmla="*/ 696286 w 1023457"/>
                <a:gd name="connsiteY0" fmla="*/ 1275127 h 1325461"/>
                <a:gd name="connsiteX1" fmla="*/ 696286 w 1023457"/>
                <a:gd name="connsiteY1" fmla="*/ 1275127 h 1325461"/>
                <a:gd name="connsiteX2" fmla="*/ 847288 w 1023457"/>
                <a:gd name="connsiteY2" fmla="*/ 1073791 h 1325461"/>
                <a:gd name="connsiteX3" fmla="*/ 788565 w 1023457"/>
                <a:gd name="connsiteY3" fmla="*/ 746621 h 1325461"/>
                <a:gd name="connsiteX4" fmla="*/ 964734 w 1023457"/>
                <a:gd name="connsiteY4" fmla="*/ 662731 h 1325461"/>
                <a:gd name="connsiteX5" fmla="*/ 1023457 w 1023457"/>
                <a:gd name="connsiteY5" fmla="*/ 486562 h 1325461"/>
                <a:gd name="connsiteX6" fmla="*/ 847288 w 1023457"/>
                <a:gd name="connsiteY6" fmla="*/ 302004 h 1325461"/>
                <a:gd name="connsiteX7" fmla="*/ 763398 w 1023457"/>
                <a:gd name="connsiteY7" fmla="*/ 67112 h 1325461"/>
                <a:gd name="connsiteX8" fmla="*/ 528506 w 1023457"/>
                <a:gd name="connsiteY8" fmla="*/ 0 h 1325461"/>
                <a:gd name="connsiteX9" fmla="*/ 327171 w 1023457"/>
                <a:gd name="connsiteY9" fmla="*/ 33556 h 1325461"/>
                <a:gd name="connsiteX10" fmla="*/ 176169 w 1023457"/>
                <a:gd name="connsiteY10" fmla="*/ 218114 h 1325461"/>
                <a:gd name="connsiteX11" fmla="*/ 0 w 1023457"/>
                <a:gd name="connsiteY11" fmla="*/ 536896 h 1325461"/>
                <a:gd name="connsiteX12" fmla="*/ 75501 w 1023457"/>
                <a:gd name="connsiteY12" fmla="*/ 679509 h 1325461"/>
                <a:gd name="connsiteX13" fmla="*/ 251670 w 1023457"/>
                <a:gd name="connsiteY13" fmla="*/ 587230 h 1325461"/>
                <a:gd name="connsiteX14" fmla="*/ 310393 w 1023457"/>
                <a:gd name="connsiteY14" fmla="*/ 721454 h 1325461"/>
                <a:gd name="connsiteX15" fmla="*/ 226503 w 1023457"/>
                <a:gd name="connsiteY15" fmla="*/ 880844 h 1325461"/>
                <a:gd name="connsiteX16" fmla="*/ 201336 w 1023457"/>
                <a:gd name="connsiteY16" fmla="*/ 989901 h 1325461"/>
                <a:gd name="connsiteX17" fmla="*/ 285226 w 1023457"/>
                <a:gd name="connsiteY17" fmla="*/ 1031846 h 1325461"/>
                <a:gd name="connsiteX18" fmla="*/ 335560 w 1023457"/>
                <a:gd name="connsiteY18" fmla="*/ 1325461 h 1325461"/>
                <a:gd name="connsiteX19" fmla="*/ 696286 w 1023457"/>
                <a:gd name="connsiteY19" fmla="*/ 1275127 h 1325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23457" h="1325461">
                  <a:moveTo>
                    <a:pt x="696286" y="1275127"/>
                  </a:moveTo>
                  <a:lnTo>
                    <a:pt x="696286" y="1275127"/>
                  </a:lnTo>
                  <a:lnTo>
                    <a:pt x="847288" y="1073791"/>
                  </a:lnTo>
                  <a:lnTo>
                    <a:pt x="788565" y="746621"/>
                  </a:lnTo>
                  <a:lnTo>
                    <a:pt x="964734" y="662731"/>
                  </a:lnTo>
                  <a:lnTo>
                    <a:pt x="1023457" y="486562"/>
                  </a:lnTo>
                  <a:lnTo>
                    <a:pt x="847288" y="302004"/>
                  </a:lnTo>
                  <a:lnTo>
                    <a:pt x="763398" y="67112"/>
                  </a:lnTo>
                  <a:lnTo>
                    <a:pt x="528506" y="0"/>
                  </a:lnTo>
                  <a:lnTo>
                    <a:pt x="327171" y="33556"/>
                  </a:lnTo>
                  <a:lnTo>
                    <a:pt x="176169" y="218114"/>
                  </a:lnTo>
                  <a:lnTo>
                    <a:pt x="0" y="536896"/>
                  </a:lnTo>
                  <a:lnTo>
                    <a:pt x="75501" y="679509"/>
                  </a:lnTo>
                  <a:lnTo>
                    <a:pt x="251670" y="587230"/>
                  </a:lnTo>
                  <a:lnTo>
                    <a:pt x="310393" y="721454"/>
                  </a:lnTo>
                  <a:lnTo>
                    <a:pt x="226503" y="880844"/>
                  </a:lnTo>
                  <a:lnTo>
                    <a:pt x="201336" y="989901"/>
                  </a:lnTo>
                  <a:lnTo>
                    <a:pt x="285226" y="1031846"/>
                  </a:lnTo>
                  <a:lnTo>
                    <a:pt x="335560" y="1325461"/>
                  </a:lnTo>
                  <a:lnTo>
                    <a:pt x="696286" y="1275127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8"/>
              <a:extLst>
                <a:ext uri="{FF2B5EF4-FFF2-40B4-BE49-F238E27FC236}">
                  <a16:creationId xmlns:a16="http://schemas.microsoft.com/office/drawing/2014/main" id="{1D59E3A2-7D8B-4033-9E2D-34FF68B747E4}"/>
                </a:ext>
              </a:extLst>
            </p:cNvPr>
            <p:cNvSpPr/>
            <p:nvPr/>
          </p:nvSpPr>
          <p:spPr>
            <a:xfrm>
              <a:off x="100668" y="3657600"/>
              <a:ext cx="1023457" cy="931178"/>
            </a:xfrm>
            <a:custGeom>
              <a:avLst/>
              <a:gdLst>
                <a:gd name="connsiteX0" fmla="*/ 998290 w 1023457"/>
                <a:gd name="connsiteY0" fmla="*/ 914400 h 931178"/>
                <a:gd name="connsiteX1" fmla="*/ 998290 w 1023457"/>
                <a:gd name="connsiteY1" fmla="*/ 914400 h 931178"/>
                <a:gd name="connsiteX2" fmla="*/ 998290 w 1023457"/>
                <a:gd name="connsiteY2" fmla="*/ 822121 h 931178"/>
                <a:gd name="connsiteX3" fmla="*/ 964734 w 1023457"/>
                <a:gd name="connsiteY3" fmla="*/ 553673 h 931178"/>
                <a:gd name="connsiteX4" fmla="*/ 1023457 w 1023457"/>
                <a:gd name="connsiteY4" fmla="*/ 444617 h 931178"/>
                <a:gd name="connsiteX5" fmla="*/ 1015068 w 1023457"/>
                <a:gd name="connsiteY5" fmla="*/ 293615 h 931178"/>
                <a:gd name="connsiteX6" fmla="*/ 855677 w 1023457"/>
                <a:gd name="connsiteY6" fmla="*/ 243281 h 931178"/>
                <a:gd name="connsiteX7" fmla="*/ 914400 w 1023457"/>
                <a:gd name="connsiteY7" fmla="*/ 385894 h 931178"/>
                <a:gd name="connsiteX8" fmla="*/ 847288 w 1023457"/>
                <a:gd name="connsiteY8" fmla="*/ 444617 h 931178"/>
                <a:gd name="connsiteX9" fmla="*/ 595618 w 1023457"/>
                <a:gd name="connsiteY9" fmla="*/ 436228 h 931178"/>
                <a:gd name="connsiteX10" fmla="*/ 645952 w 1023457"/>
                <a:gd name="connsiteY10" fmla="*/ 310393 h 931178"/>
                <a:gd name="connsiteX11" fmla="*/ 620785 w 1023457"/>
                <a:gd name="connsiteY11" fmla="*/ 151002 h 931178"/>
                <a:gd name="connsiteX12" fmla="*/ 520117 w 1023457"/>
                <a:gd name="connsiteY12" fmla="*/ 0 h 931178"/>
                <a:gd name="connsiteX13" fmla="*/ 318782 w 1023457"/>
                <a:gd name="connsiteY13" fmla="*/ 33556 h 931178"/>
                <a:gd name="connsiteX14" fmla="*/ 310393 w 1023457"/>
                <a:gd name="connsiteY14" fmla="*/ 167780 h 931178"/>
                <a:gd name="connsiteX15" fmla="*/ 218114 w 1023457"/>
                <a:gd name="connsiteY15" fmla="*/ 234892 h 931178"/>
                <a:gd name="connsiteX16" fmla="*/ 83890 w 1023457"/>
                <a:gd name="connsiteY16" fmla="*/ 285226 h 931178"/>
                <a:gd name="connsiteX17" fmla="*/ 0 w 1023457"/>
                <a:gd name="connsiteY17" fmla="*/ 327171 h 931178"/>
                <a:gd name="connsiteX18" fmla="*/ 16778 w 1023457"/>
                <a:gd name="connsiteY18" fmla="*/ 570451 h 931178"/>
                <a:gd name="connsiteX19" fmla="*/ 50334 w 1023457"/>
                <a:gd name="connsiteY19" fmla="*/ 713064 h 931178"/>
                <a:gd name="connsiteX20" fmla="*/ 209725 w 1023457"/>
                <a:gd name="connsiteY20" fmla="*/ 713064 h 931178"/>
                <a:gd name="connsiteX21" fmla="*/ 268448 w 1023457"/>
                <a:gd name="connsiteY21" fmla="*/ 629174 h 931178"/>
                <a:gd name="connsiteX22" fmla="*/ 436227 w 1023457"/>
                <a:gd name="connsiteY22" fmla="*/ 629174 h 931178"/>
                <a:gd name="connsiteX23" fmla="*/ 385893 w 1023457"/>
                <a:gd name="connsiteY23" fmla="*/ 830510 h 931178"/>
                <a:gd name="connsiteX24" fmla="*/ 394282 w 1023457"/>
                <a:gd name="connsiteY24" fmla="*/ 931178 h 931178"/>
                <a:gd name="connsiteX25" fmla="*/ 998290 w 1023457"/>
                <a:gd name="connsiteY25" fmla="*/ 914400 h 931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023457" h="931178">
                  <a:moveTo>
                    <a:pt x="998290" y="914400"/>
                  </a:moveTo>
                  <a:lnTo>
                    <a:pt x="998290" y="914400"/>
                  </a:lnTo>
                  <a:lnTo>
                    <a:pt x="998290" y="822121"/>
                  </a:lnTo>
                  <a:lnTo>
                    <a:pt x="964734" y="553673"/>
                  </a:lnTo>
                  <a:lnTo>
                    <a:pt x="1023457" y="444617"/>
                  </a:lnTo>
                  <a:lnTo>
                    <a:pt x="1015068" y="293615"/>
                  </a:lnTo>
                  <a:lnTo>
                    <a:pt x="855677" y="243281"/>
                  </a:lnTo>
                  <a:lnTo>
                    <a:pt x="914400" y="385894"/>
                  </a:lnTo>
                  <a:lnTo>
                    <a:pt x="847288" y="444617"/>
                  </a:lnTo>
                  <a:lnTo>
                    <a:pt x="595618" y="436228"/>
                  </a:lnTo>
                  <a:lnTo>
                    <a:pt x="645952" y="310393"/>
                  </a:lnTo>
                  <a:lnTo>
                    <a:pt x="620785" y="151002"/>
                  </a:lnTo>
                  <a:lnTo>
                    <a:pt x="520117" y="0"/>
                  </a:lnTo>
                  <a:lnTo>
                    <a:pt x="318782" y="33556"/>
                  </a:lnTo>
                  <a:lnTo>
                    <a:pt x="310393" y="167780"/>
                  </a:lnTo>
                  <a:lnTo>
                    <a:pt x="218114" y="234892"/>
                  </a:lnTo>
                  <a:lnTo>
                    <a:pt x="83890" y="285226"/>
                  </a:lnTo>
                  <a:lnTo>
                    <a:pt x="0" y="327171"/>
                  </a:lnTo>
                  <a:lnTo>
                    <a:pt x="16778" y="570451"/>
                  </a:lnTo>
                  <a:lnTo>
                    <a:pt x="50334" y="713064"/>
                  </a:lnTo>
                  <a:lnTo>
                    <a:pt x="209725" y="713064"/>
                  </a:lnTo>
                  <a:lnTo>
                    <a:pt x="268448" y="629174"/>
                  </a:lnTo>
                  <a:lnTo>
                    <a:pt x="436227" y="629174"/>
                  </a:lnTo>
                  <a:lnTo>
                    <a:pt x="385893" y="830510"/>
                  </a:lnTo>
                  <a:lnTo>
                    <a:pt x="394282" y="931178"/>
                  </a:lnTo>
                  <a:lnTo>
                    <a:pt x="998290" y="91440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9"/>
              <a:extLst>
                <a:ext uri="{FF2B5EF4-FFF2-40B4-BE49-F238E27FC236}">
                  <a16:creationId xmlns:a16="http://schemas.microsoft.com/office/drawing/2014/main" id="{AD03435C-2586-4EC3-95B7-5C9A7829FB4E}"/>
                </a:ext>
              </a:extLst>
            </p:cNvPr>
            <p:cNvSpPr/>
            <p:nvPr/>
          </p:nvSpPr>
          <p:spPr>
            <a:xfrm>
              <a:off x="260059" y="5427677"/>
              <a:ext cx="1216403" cy="1098958"/>
            </a:xfrm>
            <a:custGeom>
              <a:avLst/>
              <a:gdLst>
                <a:gd name="connsiteX0" fmla="*/ 1040235 w 1216403"/>
                <a:gd name="connsiteY0" fmla="*/ 41945 h 1098958"/>
                <a:gd name="connsiteX1" fmla="*/ 872455 w 1216403"/>
                <a:gd name="connsiteY1" fmla="*/ 0 h 1098958"/>
                <a:gd name="connsiteX2" fmla="*/ 771787 w 1216403"/>
                <a:gd name="connsiteY2" fmla="*/ 33556 h 1098958"/>
                <a:gd name="connsiteX3" fmla="*/ 713064 w 1216403"/>
                <a:gd name="connsiteY3" fmla="*/ 184558 h 1098958"/>
                <a:gd name="connsiteX4" fmla="*/ 595618 w 1216403"/>
                <a:gd name="connsiteY4" fmla="*/ 100668 h 1098958"/>
                <a:gd name="connsiteX5" fmla="*/ 411060 w 1216403"/>
                <a:gd name="connsiteY5" fmla="*/ 100668 h 1098958"/>
                <a:gd name="connsiteX6" fmla="*/ 360726 w 1216403"/>
                <a:gd name="connsiteY6" fmla="*/ 134224 h 1098958"/>
                <a:gd name="connsiteX7" fmla="*/ 394282 w 1216403"/>
                <a:gd name="connsiteY7" fmla="*/ 276837 h 1098958"/>
                <a:gd name="connsiteX8" fmla="*/ 478172 w 1216403"/>
                <a:gd name="connsiteY8" fmla="*/ 402672 h 1098958"/>
                <a:gd name="connsiteX9" fmla="*/ 461394 w 1216403"/>
                <a:gd name="connsiteY9" fmla="*/ 528506 h 1098958"/>
                <a:gd name="connsiteX10" fmla="*/ 226502 w 1216403"/>
                <a:gd name="connsiteY10" fmla="*/ 528506 h 1098958"/>
                <a:gd name="connsiteX11" fmla="*/ 260058 w 1216403"/>
                <a:gd name="connsiteY11" fmla="*/ 343949 h 1098958"/>
                <a:gd name="connsiteX12" fmla="*/ 125835 w 1216403"/>
                <a:gd name="connsiteY12" fmla="*/ 268448 h 1098958"/>
                <a:gd name="connsiteX13" fmla="*/ 50334 w 1216403"/>
                <a:gd name="connsiteY13" fmla="*/ 343949 h 1098958"/>
                <a:gd name="connsiteX14" fmla="*/ 0 w 1216403"/>
                <a:gd name="connsiteY14" fmla="*/ 503340 h 1098958"/>
                <a:gd name="connsiteX15" fmla="*/ 25167 w 1216403"/>
                <a:gd name="connsiteY15" fmla="*/ 620785 h 1098958"/>
                <a:gd name="connsiteX16" fmla="*/ 151002 w 1216403"/>
                <a:gd name="connsiteY16" fmla="*/ 721453 h 1098958"/>
                <a:gd name="connsiteX17" fmla="*/ 176169 w 1216403"/>
                <a:gd name="connsiteY17" fmla="*/ 1098958 h 1098958"/>
                <a:gd name="connsiteX18" fmla="*/ 813732 w 1216403"/>
                <a:gd name="connsiteY18" fmla="*/ 1073791 h 1098958"/>
                <a:gd name="connsiteX19" fmla="*/ 805343 w 1216403"/>
                <a:gd name="connsiteY19" fmla="*/ 788565 h 1098958"/>
                <a:gd name="connsiteX20" fmla="*/ 914400 w 1216403"/>
                <a:gd name="connsiteY20" fmla="*/ 796954 h 1098958"/>
                <a:gd name="connsiteX21" fmla="*/ 973123 w 1216403"/>
                <a:gd name="connsiteY21" fmla="*/ 847288 h 1098958"/>
                <a:gd name="connsiteX22" fmla="*/ 1107347 w 1216403"/>
                <a:gd name="connsiteY22" fmla="*/ 822121 h 1098958"/>
                <a:gd name="connsiteX23" fmla="*/ 1140902 w 1216403"/>
                <a:gd name="connsiteY23" fmla="*/ 671119 h 1098958"/>
                <a:gd name="connsiteX24" fmla="*/ 1216403 w 1216403"/>
                <a:gd name="connsiteY24" fmla="*/ 528506 h 1098958"/>
                <a:gd name="connsiteX25" fmla="*/ 1157680 w 1216403"/>
                <a:gd name="connsiteY25" fmla="*/ 360727 h 1098958"/>
                <a:gd name="connsiteX26" fmla="*/ 1073791 w 1216403"/>
                <a:gd name="connsiteY26" fmla="*/ 302004 h 1098958"/>
                <a:gd name="connsiteX27" fmla="*/ 1040235 w 1216403"/>
                <a:gd name="connsiteY27" fmla="*/ 125835 h 1098958"/>
                <a:gd name="connsiteX28" fmla="*/ 1040235 w 1216403"/>
                <a:gd name="connsiteY28" fmla="*/ 41945 h 109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16403" h="1098958">
                  <a:moveTo>
                    <a:pt x="1040235" y="41945"/>
                  </a:moveTo>
                  <a:lnTo>
                    <a:pt x="872455" y="0"/>
                  </a:lnTo>
                  <a:lnTo>
                    <a:pt x="771787" y="33556"/>
                  </a:lnTo>
                  <a:lnTo>
                    <a:pt x="713064" y="184558"/>
                  </a:lnTo>
                  <a:lnTo>
                    <a:pt x="595618" y="100668"/>
                  </a:lnTo>
                  <a:lnTo>
                    <a:pt x="411060" y="100668"/>
                  </a:lnTo>
                  <a:lnTo>
                    <a:pt x="360726" y="134224"/>
                  </a:lnTo>
                  <a:lnTo>
                    <a:pt x="394282" y="276837"/>
                  </a:lnTo>
                  <a:lnTo>
                    <a:pt x="478172" y="402672"/>
                  </a:lnTo>
                  <a:lnTo>
                    <a:pt x="461394" y="528506"/>
                  </a:lnTo>
                  <a:lnTo>
                    <a:pt x="226502" y="528506"/>
                  </a:lnTo>
                  <a:lnTo>
                    <a:pt x="260058" y="343949"/>
                  </a:lnTo>
                  <a:lnTo>
                    <a:pt x="125835" y="268448"/>
                  </a:lnTo>
                  <a:lnTo>
                    <a:pt x="50334" y="343949"/>
                  </a:lnTo>
                  <a:lnTo>
                    <a:pt x="0" y="503340"/>
                  </a:lnTo>
                  <a:lnTo>
                    <a:pt x="25167" y="620785"/>
                  </a:lnTo>
                  <a:lnTo>
                    <a:pt x="151002" y="721453"/>
                  </a:lnTo>
                  <a:lnTo>
                    <a:pt x="176169" y="1098958"/>
                  </a:lnTo>
                  <a:lnTo>
                    <a:pt x="813732" y="1073791"/>
                  </a:lnTo>
                  <a:lnTo>
                    <a:pt x="805343" y="788565"/>
                  </a:lnTo>
                  <a:lnTo>
                    <a:pt x="914400" y="796954"/>
                  </a:lnTo>
                  <a:lnTo>
                    <a:pt x="973123" y="847288"/>
                  </a:lnTo>
                  <a:lnTo>
                    <a:pt x="1107347" y="822121"/>
                  </a:lnTo>
                  <a:lnTo>
                    <a:pt x="1140902" y="671119"/>
                  </a:lnTo>
                  <a:lnTo>
                    <a:pt x="1216403" y="528506"/>
                  </a:lnTo>
                  <a:lnTo>
                    <a:pt x="1157680" y="360727"/>
                  </a:lnTo>
                  <a:lnTo>
                    <a:pt x="1073791" y="302004"/>
                  </a:lnTo>
                  <a:lnTo>
                    <a:pt x="1040235" y="125835"/>
                  </a:lnTo>
                  <a:lnTo>
                    <a:pt x="1040235" y="4194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0"/>
              <a:extLst>
                <a:ext uri="{FF2B5EF4-FFF2-40B4-BE49-F238E27FC236}">
                  <a16:creationId xmlns:a16="http://schemas.microsoft.com/office/drawing/2014/main" id="{A4E4C713-6190-492C-A10D-03A7CCA02E61}"/>
                </a:ext>
              </a:extLst>
            </p:cNvPr>
            <p:cNvSpPr/>
            <p:nvPr/>
          </p:nvSpPr>
          <p:spPr>
            <a:xfrm>
              <a:off x="3858936" y="4890782"/>
              <a:ext cx="1132514" cy="1610686"/>
            </a:xfrm>
            <a:custGeom>
              <a:avLst/>
              <a:gdLst>
                <a:gd name="connsiteX0" fmla="*/ 1090569 w 1132514"/>
                <a:gd name="connsiteY0" fmla="*/ 461394 h 1610686"/>
                <a:gd name="connsiteX1" fmla="*/ 1090569 w 1132514"/>
                <a:gd name="connsiteY1" fmla="*/ 461394 h 1610686"/>
                <a:gd name="connsiteX2" fmla="*/ 1048624 w 1132514"/>
                <a:gd name="connsiteY2" fmla="*/ 234891 h 1610686"/>
                <a:gd name="connsiteX3" fmla="*/ 864066 w 1132514"/>
                <a:gd name="connsiteY3" fmla="*/ 218113 h 1610686"/>
                <a:gd name="connsiteX4" fmla="*/ 855677 w 1132514"/>
                <a:gd name="connsiteY4" fmla="*/ 100668 h 1610686"/>
                <a:gd name="connsiteX5" fmla="*/ 620785 w 1132514"/>
                <a:gd name="connsiteY5" fmla="*/ 0 h 1610686"/>
                <a:gd name="connsiteX6" fmla="*/ 478172 w 1132514"/>
                <a:gd name="connsiteY6" fmla="*/ 33556 h 1610686"/>
                <a:gd name="connsiteX7" fmla="*/ 167780 w 1132514"/>
                <a:gd name="connsiteY7" fmla="*/ 251669 h 1610686"/>
                <a:gd name="connsiteX8" fmla="*/ 176169 w 1132514"/>
                <a:gd name="connsiteY8" fmla="*/ 503339 h 1610686"/>
                <a:gd name="connsiteX9" fmla="*/ 276836 w 1132514"/>
                <a:gd name="connsiteY9" fmla="*/ 671119 h 1610686"/>
                <a:gd name="connsiteX10" fmla="*/ 444616 w 1132514"/>
                <a:gd name="connsiteY10" fmla="*/ 939567 h 1610686"/>
                <a:gd name="connsiteX11" fmla="*/ 276836 w 1132514"/>
                <a:gd name="connsiteY11" fmla="*/ 964734 h 1610686"/>
                <a:gd name="connsiteX12" fmla="*/ 159391 w 1132514"/>
                <a:gd name="connsiteY12" fmla="*/ 805343 h 1610686"/>
                <a:gd name="connsiteX13" fmla="*/ 50334 w 1132514"/>
                <a:gd name="connsiteY13" fmla="*/ 880844 h 1610686"/>
                <a:gd name="connsiteX14" fmla="*/ 0 w 1132514"/>
                <a:gd name="connsiteY14" fmla="*/ 1098957 h 1610686"/>
                <a:gd name="connsiteX15" fmla="*/ 167780 w 1132514"/>
                <a:gd name="connsiteY15" fmla="*/ 1233181 h 1610686"/>
                <a:gd name="connsiteX16" fmla="*/ 226503 w 1132514"/>
                <a:gd name="connsiteY16" fmla="*/ 1610686 h 1610686"/>
                <a:gd name="connsiteX17" fmla="*/ 721453 w 1132514"/>
                <a:gd name="connsiteY17" fmla="*/ 1610686 h 1610686"/>
                <a:gd name="connsiteX18" fmla="*/ 713064 w 1132514"/>
                <a:gd name="connsiteY18" fmla="*/ 1392572 h 1610686"/>
                <a:gd name="connsiteX19" fmla="*/ 822121 w 1132514"/>
                <a:gd name="connsiteY19" fmla="*/ 1266737 h 1610686"/>
                <a:gd name="connsiteX20" fmla="*/ 1015068 w 1132514"/>
                <a:gd name="connsiteY20" fmla="*/ 1224792 h 1610686"/>
                <a:gd name="connsiteX21" fmla="*/ 1015068 w 1132514"/>
                <a:gd name="connsiteY21" fmla="*/ 1065401 h 1610686"/>
                <a:gd name="connsiteX22" fmla="*/ 1115736 w 1132514"/>
                <a:gd name="connsiteY22" fmla="*/ 981512 h 1610686"/>
                <a:gd name="connsiteX23" fmla="*/ 1115736 w 1132514"/>
                <a:gd name="connsiteY23" fmla="*/ 864066 h 1610686"/>
                <a:gd name="connsiteX24" fmla="*/ 998290 w 1132514"/>
                <a:gd name="connsiteY24" fmla="*/ 746620 h 1610686"/>
                <a:gd name="connsiteX25" fmla="*/ 1132514 w 1132514"/>
                <a:gd name="connsiteY25" fmla="*/ 679508 h 1610686"/>
                <a:gd name="connsiteX26" fmla="*/ 1090569 w 1132514"/>
                <a:gd name="connsiteY26" fmla="*/ 461394 h 1610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32514" h="1610686">
                  <a:moveTo>
                    <a:pt x="1090569" y="461394"/>
                  </a:moveTo>
                  <a:lnTo>
                    <a:pt x="1090569" y="461394"/>
                  </a:lnTo>
                  <a:lnTo>
                    <a:pt x="1048624" y="234891"/>
                  </a:lnTo>
                  <a:lnTo>
                    <a:pt x="864066" y="218113"/>
                  </a:lnTo>
                  <a:lnTo>
                    <a:pt x="855677" y="100668"/>
                  </a:lnTo>
                  <a:lnTo>
                    <a:pt x="620785" y="0"/>
                  </a:lnTo>
                  <a:lnTo>
                    <a:pt x="478172" y="33556"/>
                  </a:lnTo>
                  <a:lnTo>
                    <a:pt x="167780" y="251669"/>
                  </a:lnTo>
                  <a:lnTo>
                    <a:pt x="176169" y="503339"/>
                  </a:lnTo>
                  <a:lnTo>
                    <a:pt x="276836" y="671119"/>
                  </a:lnTo>
                  <a:lnTo>
                    <a:pt x="444616" y="939567"/>
                  </a:lnTo>
                  <a:lnTo>
                    <a:pt x="276836" y="964734"/>
                  </a:lnTo>
                  <a:lnTo>
                    <a:pt x="159391" y="805343"/>
                  </a:lnTo>
                  <a:lnTo>
                    <a:pt x="50334" y="880844"/>
                  </a:lnTo>
                  <a:lnTo>
                    <a:pt x="0" y="1098957"/>
                  </a:lnTo>
                  <a:lnTo>
                    <a:pt x="167780" y="1233181"/>
                  </a:lnTo>
                  <a:lnTo>
                    <a:pt x="226503" y="1610686"/>
                  </a:lnTo>
                  <a:lnTo>
                    <a:pt x="721453" y="1610686"/>
                  </a:lnTo>
                  <a:lnTo>
                    <a:pt x="713064" y="1392572"/>
                  </a:lnTo>
                  <a:lnTo>
                    <a:pt x="822121" y="1266737"/>
                  </a:lnTo>
                  <a:lnTo>
                    <a:pt x="1015068" y="1224792"/>
                  </a:lnTo>
                  <a:lnTo>
                    <a:pt x="1015068" y="1065401"/>
                  </a:lnTo>
                  <a:lnTo>
                    <a:pt x="1115736" y="981512"/>
                  </a:lnTo>
                  <a:lnTo>
                    <a:pt x="1115736" y="864066"/>
                  </a:lnTo>
                  <a:lnTo>
                    <a:pt x="998290" y="746620"/>
                  </a:lnTo>
                  <a:lnTo>
                    <a:pt x="1132514" y="679508"/>
                  </a:lnTo>
                  <a:lnTo>
                    <a:pt x="1090569" y="46139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7019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2020-11-20T18:47:45Z</dcterms:created>
  <dcterms:modified xsi:type="dcterms:W3CDTF">2020-11-20T19:04:36Z</dcterms:modified>
</cp:coreProperties>
</file>