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562" y="5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25B5-D9DE-4F3C-B72F-614A9B12164C}" type="datetimeFigureOut">
              <a:rPr lang="en-GB" smtClean="0"/>
              <a:t>26/02/2022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7B79-B5AD-47F8-86F1-CAAA62327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37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25B5-D9DE-4F3C-B72F-614A9B12164C}" type="datetimeFigureOut">
              <a:rPr lang="en-GB" smtClean="0"/>
              <a:t>26/02/2022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7B79-B5AD-47F8-86F1-CAAA62327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73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25B5-D9DE-4F3C-B72F-614A9B12164C}" type="datetimeFigureOut">
              <a:rPr lang="en-GB" smtClean="0"/>
              <a:t>26/02/2022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7B79-B5AD-47F8-86F1-CAAA62327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20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25B5-D9DE-4F3C-B72F-614A9B12164C}" type="datetimeFigureOut">
              <a:rPr lang="en-GB" smtClean="0"/>
              <a:t>26/02/2022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7B79-B5AD-47F8-86F1-CAAA62327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179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25B5-D9DE-4F3C-B72F-614A9B12164C}" type="datetimeFigureOut">
              <a:rPr lang="en-GB" smtClean="0"/>
              <a:t>26/02/2022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7B79-B5AD-47F8-86F1-CAAA62327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906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25B5-D9DE-4F3C-B72F-614A9B12164C}" type="datetimeFigureOut">
              <a:rPr lang="en-GB" smtClean="0"/>
              <a:t>26/02/2022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7B79-B5AD-47F8-86F1-CAAA62327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439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25B5-D9DE-4F3C-B72F-614A9B12164C}" type="datetimeFigureOut">
              <a:rPr lang="en-GB" smtClean="0"/>
              <a:t>26/02/2022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7B79-B5AD-47F8-86F1-CAAA62327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011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25B5-D9DE-4F3C-B72F-614A9B12164C}" type="datetimeFigureOut">
              <a:rPr lang="en-GB" smtClean="0"/>
              <a:t>26/02/2022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7B79-B5AD-47F8-86F1-CAAA62327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323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25B5-D9DE-4F3C-B72F-614A9B12164C}" type="datetimeFigureOut">
              <a:rPr lang="en-GB" smtClean="0"/>
              <a:t>26/02/2022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7B79-B5AD-47F8-86F1-CAAA62327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858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25B5-D9DE-4F3C-B72F-614A9B12164C}" type="datetimeFigureOut">
              <a:rPr lang="en-GB" smtClean="0"/>
              <a:t>26/02/2022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7B79-B5AD-47F8-86F1-CAAA62327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518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25B5-D9DE-4F3C-B72F-614A9B12164C}" type="datetimeFigureOut">
              <a:rPr lang="en-GB" smtClean="0"/>
              <a:t>26/02/2022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7B79-B5AD-47F8-86F1-CAAA62327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559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125B5-D9DE-4F3C-B72F-614A9B12164C}" type="datetimeFigureOut">
              <a:rPr lang="en-GB" smtClean="0"/>
              <a:t>26/02/2022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17B79-B5AD-47F8-86F1-CAAA62327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04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technologystudent.com/mobapps/EVEN_MORE_FACTORS_INFLUENCING_DESIGN.pdf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E9DCC7C-68C1-4CEC-852D-4057AC76C9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272172"/>
              </p:ext>
            </p:extLst>
          </p:nvPr>
        </p:nvGraphicFramePr>
        <p:xfrm>
          <a:off x="1844675" y="22225"/>
          <a:ext cx="6604000" cy="11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orelDRAW" r:id="rId3" imgW="10174680" imgH="167400" progId="CorelDraw.Graphic.19">
                  <p:embed/>
                </p:oleObj>
              </mc:Choice>
              <mc:Fallback>
                <p:oleObj name="CorelDRAW" r:id="rId3" imgW="10174680" imgH="167400" progId="CorelDraw.Graphic.19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D8B2269-48DD-4913-9930-83A7552366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4675" y="22225"/>
                        <a:ext cx="6604000" cy="112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D1C99BC-0DF4-49C4-B766-C75FFA64F8B8}"/>
              </a:ext>
            </a:extLst>
          </p:cNvPr>
          <p:cNvSpPr txBox="1"/>
          <p:nvPr/>
        </p:nvSpPr>
        <p:spPr>
          <a:xfrm>
            <a:off x="38099" y="260776"/>
            <a:ext cx="3838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FACTORS INFLUENCING DESIGN - PART THREE 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‘LEARNING CIRCLE’’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CAECD7E3-F38E-4C07-A34A-4C3A24E7BD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974" y="573583"/>
            <a:ext cx="5915026" cy="59203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991FB3-A2E0-44AA-BC53-9F103D08622D}"/>
              </a:ext>
            </a:extLst>
          </p:cNvPr>
          <p:cNvSpPr txBox="1"/>
          <p:nvPr/>
        </p:nvSpPr>
        <p:spPr>
          <a:xfrm>
            <a:off x="161925" y="1502688"/>
            <a:ext cx="371474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This disk will help you revise ‘Even More Factors that Influence Design’. Where possible, give / describe examples.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For help and information, download the ‘EVEN MORE FACTORS INFLUENCING DESIGN’ Interactive Mobile PDF App, from the App section of technologystudent.com</a:t>
            </a:r>
          </a:p>
          <a:p>
            <a:pPr algn="ctr"/>
            <a:endParaRPr lang="en-GB" dirty="0"/>
          </a:p>
          <a:p>
            <a:pPr algn="ctr"/>
            <a:r>
              <a:rPr lang="en-GB" dirty="0">
                <a:hlinkClick r:id="rId6"/>
              </a:rPr>
              <a:t>https://technologystudent.com/mobapps/EVEN_MORE_FACTORS_INFLUENCING_DESIGN.pdf</a:t>
            </a:r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If you click on the circle, you will be able to rotate it, making it easier to read the symbols.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632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9CA953B-47A0-43AB-B997-DA0E7EB0C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59" y="180975"/>
            <a:ext cx="95713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27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5A707B0-E1B5-46F6-A556-47B0EE424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93" y="152400"/>
            <a:ext cx="9579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81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101</Words>
  <Application>Microsoft Office PowerPoint</Application>
  <PresentationFormat>A4 Paper (210x297 mm)</PresentationFormat>
  <Paragraphs>9</Paragraphs>
  <Slides>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CorelDRAW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2</cp:revision>
  <dcterms:created xsi:type="dcterms:W3CDTF">2022-02-26T15:18:47Z</dcterms:created>
  <dcterms:modified xsi:type="dcterms:W3CDTF">2022-02-26T15:24:35Z</dcterms:modified>
</cp:coreProperties>
</file>