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6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5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7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3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2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3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34B92-67BC-4E1A-B315-FA5C84BD6A19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180F-2524-4717-A510-3A80E057B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3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pod1.html" TargetMode="External"/><Relationship Id="rId13" Type="http://schemas.openxmlformats.org/officeDocument/2006/relationships/hyperlink" Target="https://technologystudent.com/despro2/focgrp1.html" TargetMode="External"/><Relationship Id="rId18" Type="http://schemas.openxmlformats.org/officeDocument/2006/relationships/hyperlink" Target="https://technologystudent.com/prddes1/markrs1.html" TargetMode="External"/><Relationship Id="rId3" Type="http://schemas.openxmlformats.org/officeDocument/2006/relationships/hyperlink" Target="https://technologystudent.com/prddes1/plannedob1.html" TargetMode="External"/><Relationship Id="rId7" Type="http://schemas.openxmlformats.org/officeDocument/2006/relationships/hyperlink" Target="https://technologystudent.com/prddes1/inclusive1.html" TargetMode="External"/><Relationship Id="rId12" Type="http://schemas.openxmlformats.org/officeDocument/2006/relationships/hyperlink" Target="https://technologystudent.com/despro2/cusprof1.html" TargetMode="External"/><Relationship Id="rId17" Type="http://schemas.openxmlformats.org/officeDocument/2006/relationships/hyperlink" Target="https://technologystudent.com/prddes1/revcard_copy1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prddes1/revcard_trend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prddes1.htm" TargetMode="External"/><Relationship Id="rId11" Type="http://schemas.openxmlformats.org/officeDocument/2006/relationships/hyperlink" Target="https://technologystudent.com/prddes1/revcard_biom1.html" TargetMode="External"/><Relationship Id="rId5" Type="http://schemas.openxmlformats.org/officeDocument/2006/relationships/hyperlink" Target="https://technologystudent.com/prddes_2/crowd1.html" TargetMode="External"/><Relationship Id="rId15" Type="http://schemas.openxmlformats.org/officeDocument/2006/relationships/hyperlink" Target="https://technologystudent.com/prddes1/brand1.html" TargetMode="External"/><Relationship Id="rId10" Type="http://schemas.openxmlformats.org/officeDocument/2006/relationships/hyperlink" Target="https://technologystudent.com/prddes1/advert2.html" TargetMode="External"/><Relationship Id="rId4" Type="http://schemas.openxmlformats.org/officeDocument/2006/relationships/hyperlink" Target="https://technologystudent.com/prddes1/plannedob2.html" TargetMode="External"/><Relationship Id="rId9" Type="http://schemas.openxmlformats.org/officeDocument/2006/relationships/hyperlink" Target="https://technologystudent.com/prddes1/advert1.html" TargetMode="External"/><Relationship Id="rId14" Type="http://schemas.openxmlformats.org/officeDocument/2006/relationships/hyperlink" Target="https://technologystudent.com/prddes1/revcardtec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C2E82207-5D08-4CE2-AA3B-AB60243CBFC3}"/>
              </a:ext>
            </a:extLst>
          </p:cNvPr>
          <p:cNvGrpSpPr/>
          <p:nvPr/>
        </p:nvGrpSpPr>
        <p:grpSpPr>
          <a:xfrm>
            <a:off x="53268" y="189310"/>
            <a:ext cx="9041572" cy="6406799"/>
            <a:chOff x="53268" y="189310"/>
            <a:chExt cx="9041572" cy="6406799"/>
          </a:xfrm>
        </p:grpSpPr>
        <p:pic>
          <p:nvPicPr>
            <p:cNvPr id="7" name="Picture 6" descr="Map&#10;&#10;Description automatically generated">
              <a:extLst>
                <a:ext uri="{FF2B5EF4-FFF2-40B4-BE49-F238E27FC236}">
                  <a16:creationId xmlns:a16="http://schemas.microsoft.com/office/drawing/2014/main" id="{48E85EF5-6180-4CD2-A986-EDA10D154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8" y="189310"/>
              <a:ext cx="9041572" cy="6406799"/>
            </a:xfrm>
            <a:prstGeom prst="rect">
              <a:avLst/>
            </a:prstGeom>
          </p:spPr>
        </p:pic>
        <p:sp>
          <p:nvSpPr>
            <p:cNvPr id="9" name="Freeform: Shape 8">
              <a:hlinkClick r:id="rId3"/>
              <a:extLst>
                <a:ext uri="{FF2B5EF4-FFF2-40B4-BE49-F238E27FC236}">
                  <a16:creationId xmlns:a16="http://schemas.microsoft.com/office/drawing/2014/main" id="{0FBDA001-B817-41B2-A8A1-73379D59F3CB}"/>
                </a:ext>
              </a:extLst>
            </p:cNvPr>
            <p:cNvSpPr/>
            <p:nvPr/>
          </p:nvSpPr>
          <p:spPr>
            <a:xfrm>
              <a:off x="541020" y="670560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4"/>
              <a:extLst>
                <a:ext uri="{FF2B5EF4-FFF2-40B4-BE49-F238E27FC236}">
                  <a16:creationId xmlns:a16="http://schemas.microsoft.com/office/drawing/2014/main" id="{AE560741-E0A7-49F3-AE37-A561A1B157E3}"/>
                </a:ext>
              </a:extLst>
            </p:cNvPr>
            <p:cNvSpPr/>
            <p:nvPr/>
          </p:nvSpPr>
          <p:spPr>
            <a:xfrm>
              <a:off x="2080260" y="670559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5"/>
              <a:extLst>
                <a:ext uri="{FF2B5EF4-FFF2-40B4-BE49-F238E27FC236}">
                  <a16:creationId xmlns:a16="http://schemas.microsoft.com/office/drawing/2014/main" id="{404EABB8-138A-42F7-B247-6ACFDE18A710}"/>
                </a:ext>
              </a:extLst>
            </p:cNvPr>
            <p:cNvSpPr/>
            <p:nvPr/>
          </p:nvSpPr>
          <p:spPr>
            <a:xfrm>
              <a:off x="3020060" y="1615440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5"/>
              <a:extLst>
                <a:ext uri="{FF2B5EF4-FFF2-40B4-BE49-F238E27FC236}">
                  <a16:creationId xmlns:a16="http://schemas.microsoft.com/office/drawing/2014/main" id="{AEC00054-A3ED-490A-99AC-5CFF2874C2A6}"/>
                </a:ext>
              </a:extLst>
            </p:cNvPr>
            <p:cNvSpPr/>
            <p:nvPr/>
          </p:nvSpPr>
          <p:spPr>
            <a:xfrm>
              <a:off x="4284980" y="1615439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5"/>
              <a:extLst>
                <a:ext uri="{FF2B5EF4-FFF2-40B4-BE49-F238E27FC236}">
                  <a16:creationId xmlns:a16="http://schemas.microsoft.com/office/drawing/2014/main" id="{5156660B-D5B5-463D-A46E-DA130318A6B0}"/>
                </a:ext>
              </a:extLst>
            </p:cNvPr>
            <p:cNvSpPr/>
            <p:nvPr/>
          </p:nvSpPr>
          <p:spPr>
            <a:xfrm>
              <a:off x="5188452" y="919480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6"/>
              <a:extLst>
                <a:ext uri="{FF2B5EF4-FFF2-40B4-BE49-F238E27FC236}">
                  <a16:creationId xmlns:a16="http://schemas.microsoft.com/office/drawing/2014/main" id="{58CF91B6-4109-4388-A93A-E09AA31866E3}"/>
                </a:ext>
              </a:extLst>
            </p:cNvPr>
            <p:cNvSpPr/>
            <p:nvPr/>
          </p:nvSpPr>
          <p:spPr>
            <a:xfrm>
              <a:off x="7373620" y="943864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hlinkClick r:id="rId7"/>
              <a:extLst>
                <a:ext uri="{FF2B5EF4-FFF2-40B4-BE49-F238E27FC236}">
                  <a16:creationId xmlns:a16="http://schemas.microsoft.com/office/drawing/2014/main" id="{52299E6A-8AD9-463D-B416-8C2C75041788}"/>
                </a:ext>
              </a:extLst>
            </p:cNvPr>
            <p:cNvSpPr/>
            <p:nvPr/>
          </p:nvSpPr>
          <p:spPr>
            <a:xfrm rot="5400000">
              <a:off x="8112252" y="1818321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: Shape 22">
              <a:hlinkClick r:id="rId8"/>
              <a:extLst>
                <a:ext uri="{FF2B5EF4-FFF2-40B4-BE49-F238E27FC236}">
                  <a16:creationId xmlns:a16="http://schemas.microsoft.com/office/drawing/2014/main" id="{D9280B33-F3BB-49BD-A112-750471C7CD00}"/>
                </a:ext>
              </a:extLst>
            </p:cNvPr>
            <p:cNvSpPr/>
            <p:nvPr/>
          </p:nvSpPr>
          <p:spPr>
            <a:xfrm flipH="1">
              <a:off x="7536432" y="3554911"/>
              <a:ext cx="798196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: Shape 24">
              <a:hlinkClick r:id="rId9"/>
              <a:extLst>
                <a:ext uri="{FF2B5EF4-FFF2-40B4-BE49-F238E27FC236}">
                  <a16:creationId xmlns:a16="http://schemas.microsoft.com/office/drawing/2014/main" id="{FA268C1F-0AFD-4DC0-9083-E5D565559B78}"/>
                </a:ext>
              </a:extLst>
            </p:cNvPr>
            <p:cNvSpPr/>
            <p:nvPr/>
          </p:nvSpPr>
          <p:spPr>
            <a:xfrm rot="16200000" flipH="1">
              <a:off x="5829553" y="3275171"/>
              <a:ext cx="798196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reeform: Shape 26">
              <a:hlinkClick r:id="rId9"/>
              <a:extLst>
                <a:ext uri="{FF2B5EF4-FFF2-40B4-BE49-F238E27FC236}">
                  <a16:creationId xmlns:a16="http://schemas.microsoft.com/office/drawing/2014/main" id="{CC474B1B-55B1-46DD-8255-E58688DBEA71}"/>
                </a:ext>
              </a:extLst>
            </p:cNvPr>
            <p:cNvSpPr/>
            <p:nvPr/>
          </p:nvSpPr>
          <p:spPr>
            <a:xfrm rot="16200000" flipH="1">
              <a:off x="4675768" y="3360210"/>
              <a:ext cx="798196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reeform: Shape 28">
              <a:hlinkClick r:id="rId10"/>
              <a:extLst>
                <a:ext uri="{FF2B5EF4-FFF2-40B4-BE49-F238E27FC236}">
                  <a16:creationId xmlns:a16="http://schemas.microsoft.com/office/drawing/2014/main" id="{EE369AD3-FD1A-4F8B-9457-4D873F81C924}"/>
                </a:ext>
              </a:extLst>
            </p:cNvPr>
            <p:cNvSpPr/>
            <p:nvPr/>
          </p:nvSpPr>
          <p:spPr>
            <a:xfrm flipH="1">
              <a:off x="3324096" y="4072318"/>
              <a:ext cx="882144" cy="389201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: Shape 30">
              <a:hlinkClick r:id="rId11"/>
              <a:extLst>
                <a:ext uri="{FF2B5EF4-FFF2-40B4-BE49-F238E27FC236}">
                  <a16:creationId xmlns:a16="http://schemas.microsoft.com/office/drawing/2014/main" id="{41BFEA32-C8E8-44E1-A2B8-9591B349C709}"/>
                </a:ext>
              </a:extLst>
            </p:cNvPr>
            <p:cNvSpPr/>
            <p:nvPr/>
          </p:nvSpPr>
          <p:spPr>
            <a:xfrm flipH="1">
              <a:off x="2135376" y="4055754"/>
              <a:ext cx="937008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reeform: Shape 32">
              <a:hlinkClick r:id="rId12"/>
              <a:extLst>
                <a:ext uri="{FF2B5EF4-FFF2-40B4-BE49-F238E27FC236}">
                  <a16:creationId xmlns:a16="http://schemas.microsoft.com/office/drawing/2014/main" id="{52FDC816-B7E5-4432-A9EA-0075821FA904}"/>
                </a:ext>
              </a:extLst>
            </p:cNvPr>
            <p:cNvSpPr/>
            <p:nvPr/>
          </p:nvSpPr>
          <p:spPr>
            <a:xfrm flipH="1">
              <a:off x="836928" y="2475919"/>
              <a:ext cx="798196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reeform: Shape 34">
              <a:hlinkClick r:id="rId13"/>
              <a:extLst>
                <a:ext uri="{FF2B5EF4-FFF2-40B4-BE49-F238E27FC236}">
                  <a16:creationId xmlns:a16="http://schemas.microsoft.com/office/drawing/2014/main" id="{2C561CAA-CDD8-46BC-A777-8CC1A504FC83}"/>
                </a:ext>
              </a:extLst>
            </p:cNvPr>
            <p:cNvSpPr/>
            <p:nvPr/>
          </p:nvSpPr>
          <p:spPr>
            <a:xfrm rot="16200000" flipH="1">
              <a:off x="160210" y="3892676"/>
              <a:ext cx="798196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: Shape 36">
              <a:hlinkClick r:id="rId14"/>
              <a:extLst>
                <a:ext uri="{FF2B5EF4-FFF2-40B4-BE49-F238E27FC236}">
                  <a16:creationId xmlns:a16="http://schemas.microsoft.com/office/drawing/2014/main" id="{C3F9CBAD-4163-43C7-ACF6-79342C03C6E2}"/>
                </a:ext>
              </a:extLst>
            </p:cNvPr>
            <p:cNvSpPr/>
            <p:nvPr/>
          </p:nvSpPr>
          <p:spPr>
            <a:xfrm rot="5400000">
              <a:off x="2418080" y="5455920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Freeform: Shape 38">
              <a:hlinkClick r:id="rId15"/>
              <a:extLst>
                <a:ext uri="{FF2B5EF4-FFF2-40B4-BE49-F238E27FC236}">
                  <a16:creationId xmlns:a16="http://schemas.microsoft.com/office/drawing/2014/main" id="{54AEFF5D-C6A0-44A7-8D2D-BE683623D214}"/>
                </a:ext>
              </a:extLst>
            </p:cNvPr>
            <p:cNvSpPr/>
            <p:nvPr/>
          </p:nvSpPr>
          <p:spPr>
            <a:xfrm>
              <a:off x="3259618" y="5652135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reeform: Shape 40">
              <a:hlinkClick r:id="rId16"/>
              <a:extLst>
                <a:ext uri="{FF2B5EF4-FFF2-40B4-BE49-F238E27FC236}">
                  <a16:creationId xmlns:a16="http://schemas.microsoft.com/office/drawing/2014/main" id="{E053D638-1179-459A-8F6C-DCC8F168E8C5}"/>
                </a:ext>
              </a:extLst>
            </p:cNvPr>
            <p:cNvSpPr/>
            <p:nvPr/>
          </p:nvSpPr>
          <p:spPr>
            <a:xfrm>
              <a:off x="4860157" y="4941024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reeform: Shape 42">
              <a:hlinkClick r:id="rId17"/>
              <a:extLst>
                <a:ext uri="{FF2B5EF4-FFF2-40B4-BE49-F238E27FC236}">
                  <a16:creationId xmlns:a16="http://schemas.microsoft.com/office/drawing/2014/main" id="{DC27C3DB-4977-4902-AE8A-9051A89CA713}"/>
                </a:ext>
              </a:extLst>
            </p:cNvPr>
            <p:cNvSpPr/>
            <p:nvPr/>
          </p:nvSpPr>
          <p:spPr>
            <a:xfrm>
              <a:off x="7051330" y="6120384"/>
              <a:ext cx="798195" cy="405765"/>
            </a:xfrm>
            <a:custGeom>
              <a:avLst/>
              <a:gdLst>
                <a:gd name="connsiteX0" fmla="*/ 59055 w 798195"/>
                <a:gd name="connsiteY0" fmla="*/ 0 h 405765"/>
                <a:gd name="connsiteX1" fmla="*/ 38100 w 798195"/>
                <a:gd name="connsiteY1" fmla="*/ 201930 h 405765"/>
                <a:gd name="connsiteX2" fmla="*/ 0 w 798195"/>
                <a:gd name="connsiteY2" fmla="*/ 211455 h 405765"/>
                <a:gd name="connsiteX3" fmla="*/ 24765 w 798195"/>
                <a:gd name="connsiteY3" fmla="*/ 321945 h 405765"/>
                <a:gd name="connsiteX4" fmla="*/ 66675 w 798195"/>
                <a:gd name="connsiteY4" fmla="*/ 339090 h 405765"/>
                <a:gd name="connsiteX5" fmla="*/ 104775 w 798195"/>
                <a:gd name="connsiteY5" fmla="*/ 405765 h 405765"/>
                <a:gd name="connsiteX6" fmla="*/ 232410 w 798195"/>
                <a:gd name="connsiteY6" fmla="*/ 403860 h 405765"/>
                <a:gd name="connsiteX7" fmla="*/ 268605 w 798195"/>
                <a:gd name="connsiteY7" fmla="*/ 361950 h 405765"/>
                <a:gd name="connsiteX8" fmla="*/ 546735 w 798195"/>
                <a:gd name="connsiteY8" fmla="*/ 360045 h 405765"/>
                <a:gd name="connsiteX9" fmla="*/ 584835 w 798195"/>
                <a:gd name="connsiteY9" fmla="*/ 392430 h 405765"/>
                <a:gd name="connsiteX10" fmla="*/ 714375 w 798195"/>
                <a:gd name="connsiteY10" fmla="*/ 396240 h 405765"/>
                <a:gd name="connsiteX11" fmla="*/ 741045 w 798195"/>
                <a:gd name="connsiteY11" fmla="*/ 335280 h 405765"/>
                <a:gd name="connsiteX12" fmla="*/ 798195 w 798195"/>
                <a:gd name="connsiteY12" fmla="*/ 314325 h 405765"/>
                <a:gd name="connsiteX13" fmla="*/ 727710 w 798195"/>
                <a:gd name="connsiteY13" fmla="*/ 121920 h 405765"/>
                <a:gd name="connsiteX14" fmla="*/ 622935 w 798195"/>
                <a:gd name="connsiteY14" fmla="*/ 120015 h 405765"/>
                <a:gd name="connsiteX15" fmla="*/ 542925 w 798195"/>
                <a:gd name="connsiteY15" fmla="*/ 1905 h 405765"/>
                <a:gd name="connsiteX16" fmla="*/ 59055 w 798195"/>
                <a:gd name="connsiteY16" fmla="*/ 0 h 40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195" h="405765">
                  <a:moveTo>
                    <a:pt x="59055" y="0"/>
                  </a:moveTo>
                  <a:lnTo>
                    <a:pt x="38100" y="201930"/>
                  </a:lnTo>
                  <a:lnTo>
                    <a:pt x="0" y="211455"/>
                  </a:lnTo>
                  <a:lnTo>
                    <a:pt x="24765" y="321945"/>
                  </a:lnTo>
                  <a:lnTo>
                    <a:pt x="66675" y="339090"/>
                  </a:lnTo>
                  <a:lnTo>
                    <a:pt x="104775" y="405765"/>
                  </a:lnTo>
                  <a:lnTo>
                    <a:pt x="232410" y="403860"/>
                  </a:lnTo>
                  <a:lnTo>
                    <a:pt x="268605" y="361950"/>
                  </a:lnTo>
                  <a:lnTo>
                    <a:pt x="546735" y="360045"/>
                  </a:lnTo>
                  <a:lnTo>
                    <a:pt x="584835" y="392430"/>
                  </a:lnTo>
                  <a:lnTo>
                    <a:pt x="714375" y="396240"/>
                  </a:lnTo>
                  <a:lnTo>
                    <a:pt x="741045" y="335280"/>
                  </a:lnTo>
                  <a:lnTo>
                    <a:pt x="798195" y="314325"/>
                  </a:lnTo>
                  <a:lnTo>
                    <a:pt x="727710" y="121920"/>
                  </a:lnTo>
                  <a:lnTo>
                    <a:pt x="622935" y="120015"/>
                  </a:lnTo>
                  <a:lnTo>
                    <a:pt x="542925" y="1905"/>
                  </a:lnTo>
                  <a:lnTo>
                    <a:pt x="5905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reeform: Shape 45">
              <a:hlinkClick r:id="rId18"/>
              <a:extLst>
                <a:ext uri="{FF2B5EF4-FFF2-40B4-BE49-F238E27FC236}">
                  <a16:creationId xmlns:a16="http://schemas.microsoft.com/office/drawing/2014/main" id="{5BE063C3-AB7F-41D6-88A7-1A4537E90943}"/>
                </a:ext>
              </a:extLst>
            </p:cNvPr>
            <p:cNvSpPr/>
            <p:nvPr/>
          </p:nvSpPr>
          <p:spPr>
            <a:xfrm>
              <a:off x="719328" y="4754880"/>
              <a:ext cx="792480" cy="603504"/>
            </a:xfrm>
            <a:custGeom>
              <a:avLst/>
              <a:gdLst>
                <a:gd name="connsiteX0" fmla="*/ 128016 w 792480"/>
                <a:gd name="connsiteY0" fmla="*/ 24384 h 603504"/>
                <a:gd name="connsiteX1" fmla="*/ 0 w 792480"/>
                <a:gd name="connsiteY1" fmla="*/ 475488 h 603504"/>
                <a:gd name="connsiteX2" fmla="*/ 48768 w 792480"/>
                <a:gd name="connsiteY2" fmla="*/ 585216 h 603504"/>
                <a:gd name="connsiteX3" fmla="*/ 737616 w 792480"/>
                <a:gd name="connsiteY3" fmla="*/ 603504 h 603504"/>
                <a:gd name="connsiteX4" fmla="*/ 792480 w 792480"/>
                <a:gd name="connsiteY4" fmla="*/ 384048 h 603504"/>
                <a:gd name="connsiteX5" fmla="*/ 463296 w 792480"/>
                <a:gd name="connsiteY5" fmla="*/ 0 h 603504"/>
                <a:gd name="connsiteX6" fmla="*/ 128016 w 792480"/>
                <a:gd name="connsiteY6" fmla="*/ 24384 h 6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2480" h="603504">
                  <a:moveTo>
                    <a:pt x="128016" y="24384"/>
                  </a:moveTo>
                  <a:lnTo>
                    <a:pt x="0" y="475488"/>
                  </a:lnTo>
                  <a:lnTo>
                    <a:pt x="48768" y="585216"/>
                  </a:lnTo>
                  <a:lnTo>
                    <a:pt x="737616" y="603504"/>
                  </a:lnTo>
                  <a:lnTo>
                    <a:pt x="792480" y="384048"/>
                  </a:lnTo>
                  <a:lnTo>
                    <a:pt x="463296" y="0"/>
                  </a:lnTo>
                  <a:lnTo>
                    <a:pt x="128016" y="2438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9298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2020-10-04T11:21:54Z</dcterms:created>
  <dcterms:modified xsi:type="dcterms:W3CDTF">2020-10-04T11:47:43Z</dcterms:modified>
</cp:coreProperties>
</file>