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flor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flor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537" y="164915"/>
            <a:ext cx="58781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FLORENCE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KNOLL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1917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2019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https://technologystudent.com/despro_ﬂsh/ﬂor1.html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8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018664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Knoll’s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way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designer.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88" y="4812542"/>
            <a:ext cx="6997700" cy="6362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Company.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iconic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Womb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Chair,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Eero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Saarinen,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1948.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r>
              <a:rPr dirty="0" sz="1400" spc="2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581582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320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682421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73284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34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5636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Knoll.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9537" y="164915"/>
            <a:ext cx="58781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FLORENCE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KNOLL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1917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2019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https://technologystudent.com/despro_ﬂsh/ﬂor1.html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FLORENCE KNOLL</cp:keywords>
  <dc:title>flor1.cdr</dc:title>
  <dcterms:created xsi:type="dcterms:W3CDTF">2021-12-07T15:28:34Z</dcterms:created>
  <dcterms:modified xsi:type="dcterms:W3CDTF">2021-12-07T15:28:34Z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