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3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9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2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8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0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6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07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1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5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1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0558D-14EC-4A87-A7C2-15ADCA5646DB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F824-7FC1-4DB2-95A8-315DAD607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2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gprep07/emer1.html" TargetMode="External"/><Relationship Id="rId3" Type="http://schemas.openxmlformats.org/officeDocument/2006/relationships/hyperlink" Target="https://technologystudent.com/grp08/typog1.html" TargetMode="External"/><Relationship Id="rId7" Type="http://schemas.openxmlformats.org/officeDocument/2006/relationships/hyperlink" Target="https://technologystudent.com/despro2/drink4.htm" TargetMode="External"/><Relationship Id="rId12" Type="http://schemas.openxmlformats.org/officeDocument/2006/relationships/hyperlink" Target="https://technologystudent.com/grp09/styles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3/sun_test1.html" TargetMode="External"/><Relationship Id="rId11" Type="http://schemas.openxmlformats.org/officeDocument/2006/relationships/hyperlink" Target="https://technologystudent.com/despro2/stamp14.htm" TargetMode="External"/><Relationship Id="rId5" Type="http://schemas.openxmlformats.org/officeDocument/2006/relationships/hyperlink" Target="https://technologystudent.com/despro_flsh/theme3.html" TargetMode="External"/><Relationship Id="rId10" Type="http://schemas.openxmlformats.org/officeDocument/2006/relationships/hyperlink" Target="https://technologystudent.com/despro2/stamp13.htm" TargetMode="External"/><Relationship Id="rId4" Type="http://schemas.openxmlformats.org/officeDocument/2006/relationships/hyperlink" Target="https://technologystudent.com/designpro/grpsty1.htm" TargetMode="External"/><Relationship Id="rId9" Type="http://schemas.openxmlformats.org/officeDocument/2006/relationships/hyperlink" Target="https://technologystudent.com/gprep07/emr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28B933A1-5652-468F-8A99-2A778B819FDC}"/>
              </a:ext>
            </a:extLst>
          </p:cNvPr>
          <p:cNvGrpSpPr/>
          <p:nvPr/>
        </p:nvGrpSpPr>
        <p:grpSpPr>
          <a:xfrm>
            <a:off x="55953" y="266329"/>
            <a:ext cx="9013078" cy="6312023"/>
            <a:chOff x="55953" y="266329"/>
            <a:chExt cx="9013078" cy="6312023"/>
          </a:xfrm>
        </p:grpSpPr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9ED37EBD-B913-44A6-BF33-94D74516B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53" y="266329"/>
              <a:ext cx="9013078" cy="6312023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E0E95FA4-9720-4AE9-9790-AE019D7F01E4}"/>
                </a:ext>
              </a:extLst>
            </p:cNvPr>
            <p:cNvSpPr/>
            <p:nvPr/>
          </p:nvSpPr>
          <p:spPr>
            <a:xfrm>
              <a:off x="536448" y="1597152"/>
              <a:ext cx="1036320" cy="810768"/>
            </a:xfrm>
            <a:custGeom>
              <a:avLst/>
              <a:gdLst>
                <a:gd name="connsiteX0" fmla="*/ 1030224 w 1036320"/>
                <a:gd name="connsiteY0" fmla="*/ 48768 h 810768"/>
                <a:gd name="connsiteX1" fmla="*/ 396240 w 1036320"/>
                <a:gd name="connsiteY1" fmla="*/ 0 h 810768"/>
                <a:gd name="connsiteX2" fmla="*/ 134112 w 1036320"/>
                <a:gd name="connsiteY2" fmla="*/ 91440 h 810768"/>
                <a:gd name="connsiteX3" fmla="*/ 79248 w 1036320"/>
                <a:gd name="connsiteY3" fmla="*/ 396240 h 810768"/>
                <a:gd name="connsiteX4" fmla="*/ 0 w 1036320"/>
                <a:gd name="connsiteY4" fmla="*/ 640080 h 810768"/>
                <a:gd name="connsiteX5" fmla="*/ 182880 w 1036320"/>
                <a:gd name="connsiteY5" fmla="*/ 701040 h 810768"/>
                <a:gd name="connsiteX6" fmla="*/ 402336 w 1036320"/>
                <a:gd name="connsiteY6" fmla="*/ 591312 h 810768"/>
                <a:gd name="connsiteX7" fmla="*/ 432816 w 1036320"/>
                <a:gd name="connsiteY7" fmla="*/ 810768 h 810768"/>
                <a:gd name="connsiteX8" fmla="*/ 670560 w 1036320"/>
                <a:gd name="connsiteY8" fmla="*/ 743712 h 810768"/>
                <a:gd name="connsiteX9" fmla="*/ 816864 w 1036320"/>
                <a:gd name="connsiteY9" fmla="*/ 316992 h 810768"/>
                <a:gd name="connsiteX10" fmla="*/ 1036320 w 1036320"/>
                <a:gd name="connsiteY10" fmla="*/ 292608 h 810768"/>
                <a:gd name="connsiteX11" fmla="*/ 1030224 w 1036320"/>
                <a:gd name="connsiteY11" fmla="*/ 48768 h 81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6320" h="810768">
                  <a:moveTo>
                    <a:pt x="1030224" y="48768"/>
                  </a:moveTo>
                  <a:lnTo>
                    <a:pt x="396240" y="0"/>
                  </a:lnTo>
                  <a:lnTo>
                    <a:pt x="134112" y="91440"/>
                  </a:lnTo>
                  <a:lnTo>
                    <a:pt x="79248" y="396240"/>
                  </a:lnTo>
                  <a:lnTo>
                    <a:pt x="0" y="640080"/>
                  </a:lnTo>
                  <a:lnTo>
                    <a:pt x="182880" y="701040"/>
                  </a:lnTo>
                  <a:lnTo>
                    <a:pt x="402336" y="591312"/>
                  </a:lnTo>
                  <a:lnTo>
                    <a:pt x="432816" y="810768"/>
                  </a:lnTo>
                  <a:lnTo>
                    <a:pt x="670560" y="743712"/>
                  </a:lnTo>
                  <a:lnTo>
                    <a:pt x="816864" y="316992"/>
                  </a:lnTo>
                  <a:lnTo>
                    <a:pt x="1036320" y="292608"/>
                  </a:lnTo>
                  <a:lnTo>
                    <a:pt x="1030224" y="4876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A8906DC1-EA24-4F4D-8DDC-E7D9C4BFB6D2}"/>
                </a:ext>
              </a:extLst>
            </p:cNvPr>
            <p:cNvSpPr/>
            <p:nvPr/>
          </p:nvSpPr>
          <p:spPr>
            <a:xfrm>
              <a:off x="2517648" y="1310640"/>
              <a:ext cx="877824" cy="1164336"/>
            </a:xfrm>
            <a:custGeom>
              <a:avLst/>
              <a:gdLst>
                <a:gd name="connsiteX0" fmla="*/ 18288 w 877824"/>
                <a:gd name="connsiteY0" fmla="*/ 0 h 1164336"/>
                <a:gd name="connsiteX1" fmla="*/ 877824 w 877824"/>
                <a:gd name="connsiteY1" fmla="*/ 615696 h 1164336"/>
                <a:gd name="connsiteX2" fmla="*/ 694944 w 877824"/>
                <a:gd name="connsiteY2" fmla="*/ 926592 h 1164336"/>
                <a:gd name="connsiteX3" fmla="*/ 542544 w 877824"/>
                <a:gd name="connsiteY3" fmla="*/ 969264 h 1164336"/>
                <a:gd name="connsiteX4" fmla="*/ 329184 w 877824"/>
                <a:gd name="connsiteY4" fmla="*/ 920496 h 1164336"/>
                <a:gd name="connsiteX5" fmla="*/ 188976 w 877824"/>
                <a:gd name="connsiteY5" fmla="*/ 1164336 h 1164336"/>
                <a:gd name="connsiteX6" fmla="*/ 67056 w 877824"/>
                <a:gd name="connsiteY6" fmla="*/ 1127760 h 1164336"/>
                <a:gd name="connsiteX7" fmla="*/ 170688 w 877824"/>
                <a:gd name="connsiteY7" fmla="*/ 749808 h 1164336"/>
                <a:gd name="connsiteX8" fmla="*/ 36576 w 877824"/>
                <a:gd name="connsiteY8" fmla="*/ 603504 h 1164336"/>
                <a:gd name="connsiteX9" fmla="*/ 85344 w 877824"/>
                <a:gd name="connsiteY9" fmla="*/ 493776 h 1164336"/>
                <a:gd name="connsiteX10" fmla="*/ 213360 w 877824"/>
                <a:gd name="connsiteY10" fmla="*/ 414528 h 1164336"/>
                <a:gd name="connsiteX11" fmla="*/ 201168 w 877824"/>
                <a:gd name="connsiteY11" fmla="*/ 268224 h 1164336"/>
                <a:gd name="connsiteX12" fmla="*/ 0 w 877824"/>
                <a:gd name="connsiteY12" fmla="*/ 109728 h 1164336"/>
                <a:gd name="connsiteX13" fmla="*/ 18288 w 877824"/>
                <a:gd name="connsiteY13" fmla="*/ 0 h 11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7824" h="1164336">
                  <a:moveTo>
                    <a:pt x="18288" y="0"/>
                  </a:moveTo>
                  <a:lnTo>
                    <a:pt x="877824" y="615696"/>
                  </a:lnTo>
                  <a:lnTo>
                    <a:pt x="694944" y="926592"/>
                  </a:lnTo>
                  <a:lnTo>
                    <a:pt x="542544" y="969264"/>
                  </a:lnTo>
                  <a:lnTo>
                    <a:pt x="329184" y="920496"/>
                  </a:lnTo>
                  <a:lnTo>
                    <a:pt x="188976" y="1164336"/>
                  </a:lnTo>
                  <a:lnTo>
                    <a:pt x="67056" y="1127760"/>
                  </a:lnTo>
                  <a:lnTo>
                    <a:pt x="170688" y="749808"/>
                  </a:lnTo>
                  <a:lnTo>
                    <a:pt x="36576" y="603504"/>
                  </a:lnTo>
                  <a:lnTo>
                    <a:pt x="85344" y="493776"/>
                  </a:lnTo>
                  <a:lnTo>
                    <a:pt x="213360" y="414528"/>
                  </a:lnTo>
                  <a:lnTo>
                    <a:pt x="201168" y="268224"/>
                  </a:lnTo>
                  <a:lnTo>
                    <a:pt x="0" y="109728"/>
                  </a:lnTo>
                  <a:lnTo>
                    <a:pt x="1828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1BE45D7D-0209-486C-9C9F-A4998C45AF4F}"/>
                </a:ext>
              </a:extLst>
            </p:cNvPr>
            <p:cNvSpPr/>
            <p:nvPr/>
          </p:nvSpPr>
          <p:spPr>
            <a:xfrm>
              <a:off x="4200144" y="1408176"/>
              <a:ext cx="883920" cy="755904"/>
            </a:xfrm>
            <a:custGeom>
              <a:avLst/>
              <a:gdLst>
                <a:gd name="connsiteX0" fmla="*/ 694944 w 883920"/>
                <a:gd name="connsiteY0" fmla="*/ 0 h 755904"/>
                <a:gd name="connsiteX1" fmla="*/ 883920 w 883920"/>
                <a:gd name="connsiteY1" fmla="*/ 316992 h 755904"/>
                <a:gd name="connsiteX2" fmla="*/ 829056 w 883920"/>
                <a:gd name="connsiteY2" fmla="*/ 493776 h 755904"/>
                <a:gd name="connsiteX3" fmla="*/ 707136 w 883920"/>
                <a:gd name="connsiteY3" fmla="*/ 542544 h 755904"/>
                <a:gd name="connsiteX4" fmla="*/ 609600 w 883920"/>
                <a:gd name="connsiteY4" fmla="*/ 688848 h 755904"/>
                <a:gd name="connsiteX5" fmla="*/ 432816 w 883920"/>
                <a:gd name="connsiteY5" fmla="*/ 743712 h 755904"/>
                <a:gd name="connsiteX6" fmla="*/ 176784 w 883920"/>
                <a:gd name="connsiteY6" fmla="*/ 755904 h 755904"/>
                <a:gd name="connsiteX7" fmla="*/ 103632 w 883920"/>
                <a:gd name="connsiteY7" fmla="*/ 591312 h 755904"/>
                <a:gd name="connsiteX8" fmla="*/ 0 w 883920"/>
                <a:gd name="connsiteY8" fmla="*/ 420624 h 755904"/>
                <a:gd name="connsiteX9" fmla="*/ 694944 w 883920"/>
                <a:gd name="connsiteY9" fmla="*/ 0 h 75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3920" h="755904">
                  <a:moveTo>
                    <a:pt x="694944" y="0"/>
                  </a:moveTo>
                  <a:lnTo>
                    <a:pt x="883920" y="316992"/>
                  </a:lnTo>
                  <a:lnTo>
                    <a:pt x="829056" y="493776"/>
                  </a:lnTo>
                  <a:lnTo>
                    <a:pt x="707136" y="542544"/>
                  </a:lnTo>
                  <a:lnTo>
                    <a:pt x="609600" y="688848"/>
                  </a:lnTo>
                  <a:lnTo>
                    <a:pt x="432816" y="743712"/>
                  </a:lnTo>
                  <a:lnTo>
                    <a:pt x="176784" y="755904"/>
                  </a:lnTo>
                  <a:lnTo>
                    <a:pt x="103632" y="591312"/>
                  </a:lnTo>
                  <a:lnTo>
                    <a:pt x="0" y="420624"/>
                  </a:lnTo>
                  <a:lnTo>
                    <a:pt x="69494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4"/>
              <a:extLst>
                <a:ext uri="{FF2B5EF4-FFF2-40B4-BE49-F238E27FC236}">
                  <a16:creationId xmlns:a16="http://schemas.microsoft.com/office/drawing/2014/main" id="{2F5BB528-8507-427B-A75B-B752E417154F}"/>
                </a:ext>
              </a:extLst>
            </p:cNvPr>
            <p:cNvSpPr/>
            <p:nvPr/>
          </p:nvSpPr>
          <p:spPr>
            <a:xfrm>
              <a:off x="6187440" y="1499616"/>
              <a:ext cx="792480" cy="944880"/>
            </a:xfrm>
            <a:custGeom>
              <a:avLst/>
              <a:gdLst>
                <a:gd name="connsiteX0" fmla="*/ 286512 w 792480"/>
                <a:gd name="connsiteY0" fmla="*/ 6096 h 944880"/>
                <a:gd name="connsiteX1" fmla="*/ 560832 w 792480"/>
                <a:gd name="connsiteY1" fmla="*/ 0 h 944880"/>
                <a:gd name="connsiteX2" fmla="*/ 707136 w 792480"/>
                <a:gd name="connsiteY2" fmla="*/ 298704 h 944880"/>
                <a:gd name="connsiteX3" fmla="*/ 792480 w 792480"/>
                <a:gd name="connsiteY3" fmla="*/ 457200 h 944880"/>
                <a:gd name="connsiteX4" fmla="*/ 646176 w 792480"/>
                <a:gd name="connsiteY4" fmla="*/ 908304 h 944880"/>
                <a:gd name="connsiteX5" fmla="*/ 475488 w 792480"/>
                <a:gd name="connsiteY5" fmla="*/ 944880 h 944880"/>
                <a:gd name="connsiteX6" fmla="*/ 207264 w 792480"/>
                <a:gd name="connsiteY6" fmla="*/ 902208 h 944880"/>
                <a:gd name="connsiteX7" fmla="*/ 30480 w 792480"/>
                <a:gd name="connsiteY7" fmla="*/ 859536 h 944880"/>
                <a:gd name="connsiteX8" fmla="*/ 0 w 792480"/>
                <a:gd name="connsiteY8" fmla="*/ 719328 h 944880"/>
                <a:gd name="connsiteX9" fmla="*/ 85344 w 792480"/>
                <a:gd name="connsiteY9" fmla="*/ 530352 h 944880"/>
                <a:gd name="connsiteX10" fmla="*/ 231648 w 792480"/>
                <a:gd name="connsiteY10" fmla="*/ 262128 h 944880"/>
                <a:gd name="connsiteX11" fmla="*/ 286512 w 792480"/>
                <a:gd name="connsiteY11" fmla="*/ 6096 h 94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2480" h="944880">
                  <a:moveTo>
                    <a:pt x="286512" y="6096"/>
                  </a:moveTo>
                  <a:lnTo>
                    <a:pt x="560832" y="0"/>
                  </a:lnTo>
                  <a:lnTo>
                    <a:pt x="707136" y="298704"/>
                  </a:lnTo>
                  <a:lnTo>
                    <a:pt x="792480" y="457200"/>
                  </a:lnTo>
                  <a:lnTo>
                    <a:pt x="646176" y="908304"/>
                  </a:lnTo>
                  <a:lnTo>
                    <a:pt x="475488" y="944880"/>
                  </a:lnTo>
                  <a:lnTo>
                    <a:pt x="207264" y="902208"/>
                  </a:lnTo>
                  <a:lnTo>
                    <a:pt x="30480" y="859536"/>
                  </a:lnTo>
                  <a:lnTo>
                    <a:pt x="0" y="719328"/>
                  </a:lnTo>
                  <a:lnTo>
                    <a:pt x="85344" y="530352"/>
                  </a:lnTo>
                  <a:lnTo>
                    <a:pt x="231648" y="262128"/>
                  </a:lnTo>
                  <a:lnTo>
                    <a:pt x="286512" y="609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5"/>
              <a:extLst>
                <a:ext uri="{FF2B5EF4-FFF2-40B4-BE49-F238E27FC236}">
                  <a16:creationId xmlns:a16="http://schemas.microsoft.com/office/drawing/2014/main" id="{30AAF202-B966-45BA-A123-FA96A4E1FFBD}"/>
                </a:ext>
              </a:extLst>
            </p:cNvPr>
            <p:cNvSpPr/>
            <p:nvPr/>
          </p:nvSpPr>
          <p:spPr>
            <a:xfrm>
              <a:off x="8229600" y="2017776"/>
              <a:ext cx="646176" cy="932688"/>
            </a:xfrm>
            <a:custGeom>
              <a:avLst/>
              <a:gdLst>
                <a:gd name="connsiteX0" fmla="*/ 310896 w 646176"/>
                <a:gd name="connsiteY0" fmla="*/ 0 h 932688"/>
                <a:gd name="connsiteX1" fmla="*/ 48768 w 646176"/>
                <a:gd name="connsiteY1" fmla="*/ 6096 h 932688"/>
                <a:gd name="connsiteX2" fmla="*/ 24384 w 646176"/>
                <a:gd name="connsiteY2" fmla="*/ 262128 h 932688"/>
                <a:gd name="connsiteX3" fmla="*/ 42672 w 646176"/>
                <a:gd name="connsiteY3" fmla="*/ 310896 h 932688"/>
                <a:gd name="connsiteX4" fmla="*/ 0 w 646176"/>
                <a:gd name="connsiteY4" fmla="*/ 487680 h 932688"/>
                <a:gd name="connsiteX5" fmla="*/ 12192 w 646176"/>
                <a:gd name="connsiteY5" fmla="*/ 701040 h 932688"/>
                <a:gd name="connsiteX6" fmla="*/ 79248 w 646176"/>
                <a:gd name="connsiteY6" fmla="*/ 786384 h 932688"/>
                <a:gd name="connsiteX7" fmla="*/ 146304 w 646176"/>
                <a:gd name="connsiteY7" fmla="*/ 804672 h 932688"/>
                <a:gd name="connsiteX8" fmla="*/ 231648 w 646176"/>
                <a:gd name="connsiteY8" fmla="*/ 932688 h 932688"/>
                <a:gd name="connsiteX9" fmla="*/ 548640 w 646176"/>
                <a:gd name="connsiteY9" fmla="*/ 865632 h 932688"/>
                <a:gd name="connsiteX10" fmla="*/ 615696 w 646176"/>
                <a:gd name="connsiteY10" fmla="*/ 768096 h 932688"/>
                <a:gd name="connsiteX11" fmla="*/ 487680 w 646176"/>
                <a:gd name="connsiteY11" fmla="*/ 554736 h 932688"/>
                <a:gd name="connsiteX12" fmla="*/ 646176 w 646176"/>
                <a:gd name="connsiteY12" fmla="*/ 329184 h 932688"/>
                <a:gd name="connsiteX13" fmla="*/ 646176 w 646176"/>
                <a:gd name="connsiteY13" fmla="*/ 109728 h 932688"/>
                <a:gd name="connsiteX14" fmla="*/ 591312 w 646176"/>
                <a:gd name="connsiteY14" fmla="*/ 36576 h 932688"/>
                <a:gd name="connsiteX15" fmla="*/ 402336 w 646176"/>
                <a:gd name="connsiteY15" fmla="*/ 140208 h 932688"/>
                <a:gd name="connsiteX16" fmla="*/ 310896 w 646176"/>
                <a:gd name="connsiteY16" fmla="*/ 0 h 93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6176" h="932688">
                  <a:moveTo>
                    <a:pt x="310896" y="0"/>
                  </a:moveTo>
                  <a:lnTo>
                    <a:pt x="48768" y="6096"/>
                  </a:lnTo>
                  <a:lnTo>
                    <a:pt x="24384" y="262128"/>
                  </a:lnTo>
                  <a:lnTo>
                    <a:pt x="42672" y="310896"/>
                  </a:lnTo>
                  <a:lnTo>
                    <a:pt x="0" y="487680"/>
                  </a:lnTo>
                  <a:lnTo>
                    <a:pt x="12192" y="701040"/>
                  </a:lnTo>
                  <a:lnTo>
                    <a:pt x="79248" y="786384"/>
                  </a:lnTo>
                  <a:lnTo>
                    <a:pt x="146304" y="804672"/>
                  </a:lnTo>
                  <a:lnTo>
                    <a:pt x="231648" y="932688"/>
                  </a:lnTo>
                  <a:lnTo>
                    <a:pt x="548640" y="865632"/>
                  </a:lnTo>
                  <a:lnTo>
                    <a:pt x="615696" y="768096"/>
                  </a:lnTo>
                  <a:lnTo>
                    <a:pt x="487680" y="554736"/>
                  </a:lnTo>
                  <a:lnTo>
                    <a:pt x="646176" y="329184"/>
                  </a:lnTo>
                  <a:lnTo>
                    <a:pt x="646176" y="109728"/>
                  </a:lnTo>
                  <a:lnTo>
                    <a:pt x="591312" y="36576"/>
                  </a:lnTo>
                  <a:lnTo>
                    <a:pt x="402336" y="140208"/>
                  </a:lnTo>
                  <a:lnTo>
                    <a:pt x="310896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6"/>
              <a:extLst>
                <a:ext uri="{FF2B5EF4-FFF2-40B4-BE49-F238E27FC236}">
                  <a16:creationId xmlns:a16="http://schemas.microsoft.com/office/drawing/2014/main" id="{8DAB5417-D273-4137-A174-4C31AEDDAC87}"/>
                </a:ext>
              </a:extLst>
            </p:cNvPr>
            <p:cNvSpPr/>
            <p:nvPr/>
          </p:nvSpPr>
          <p:spPr>
            <a:xfrm>
              <a:off x="6431280" y="3035808"/>
              <a:ext cx="822960" cy="652272"/>
            </a:xfrm>
            <a:custGeom>
              <a:avLst/>
              <a:gdLst>
                <a:gd name="connsiteX0" fmla="*/ 822960 w 822960"/>
                <a:gd name="connsiteY0" fmla="*/ 268224 h 652272"/>
                <a:gd name="connsiteX1" fmla="*/ 664464 w 822960"/>
                <a:gd name="connsiteY1" fmla="*/ 560832 h 652272"/>
                <a:gd name="connsiteX2" fmla="*/ 487680 w 822960"/>
                <a:gd name="connsiteY2" fmla="*/ 652272 h 652272"/>
                <a:gd name="connsiteX3" fmla="*/ 152400 w 822960"/>
                <a:gd name="connsiteY3" fmla="*/ 566928 h 652272"/>
                <a:gd name="connsiteX4" fmla="*/ 73152 w 822960"/>
                <a:gd name="connsiteY4" fmla="*/ 408432 h 652272"/>
                <a:gd name="connsiteX5" fmla="*/ 0 w 822960"/>
                <a:gd name="connsiteY5" fmla="*/ 219456 h 652272"/>
                <a:gd name="connsiteX6" fmla="*/ 97536 w 822960"/>
                <a:gd name="connsiteY6" fmla="*/ 109728 h 652272"/>
                <a:gd name="connsiteX7" fmla="*/ 249936 w 822960"/>
                <a:gd name="connsiteY7" fmla="*/ 121920 h 652272"/>
                <a:gd name="connsiteX8" fmla="*/ 420624 w 822960"/>
                <a:gd name="connsiteY8" fmla="*/ 0 h 652272"/>
                <a:gd name="connsiteX9" fmla="*/ 676656 w 822960"/>
                <a:gd name="connsiteY9" fmla="*/ 103632 h 652272"/>
                <a:gd name="connsiteX10" fmla="*/ 822960 w 822960"/>
                <a:gd name="connsiteY10" fmla="*/ 268224 h 65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960" h="652272">
                  <a:moveTo>
                    <a:pt x="822960" y="268224"/>
                  </a:moveTo>
                  <a:lnTo>
                    <a:pt x="664464" y="560832"/>
                  </a:lnTo>
                  <a:lnTo>
                    <a:pt x="487680" y="652272"/>
                  </a:lnTo>
                  <a:lnTo>
                    <a:pt x="152400" y="566928"/>
                  </a:lnTo>
                  <a:lnTo>
                    <a:pt x="73152" y="408432"/>
                  </a:lnTo>
                  <a:lnTo>
                    <a:pt x="0" y="219456"/>
                  </a:lnTo>
                  <a:lnTo>
                    <a:pt x="97536" y="109728"/>
                  </a:lnTo>
                  <a:lnTo>
                    <a:pt x="249936" y="121920"/>
                  </a:lnTo>
                  <a:lnTo>
                    <a:pt x="420624" y="0"/>
                  </a:lnTo>
                  <a:lnTo>
                    <a:pt x="676656" y="103632"/>
                  </a:lnTo>
                  <a:lnTo>
                    <a:pt x="822960" y="26822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7"/>
              <a:extLst>
                <a:ext uri="{FF2B5EF4-FFF2-40B4-BE49-F238E27FC236}">
                  <a16:creationId xmlns:a16="http://schemas.microsoft.com/office/drawing/2014/main" id="{12C5F637-F353-4E03-832B-F07A4AFDD969}"/>
                </a:ext>
              </a:extLst>
            </p:cNvPr>
            <p:cNvSpPr/>
            <p:nvPr/>
          </p:nvSpPr>
          <p:spPr>
            <a:xfrm>
              <a:off x="4078224" y="3145536"/>
              <a:ext cx="871728" cy="847344"/>
            </a:xfrm>
            <a:custGeom>
              <a:avLst/>
              <a:gdLst>
                <a:gd name="connsiteX0" fmla="*/ 481584 w 871728"/>
                <a:gd name="connsiteY0" fmla="*/ 0 h 847344"/>
                <a:gd name="connsiteX1" fmla="*/ 298704 w 871728"/>
                <a:gd name="connsiteY1" fmla="*/ 42672 h 847344"/>
                <a:gd name="connsiteX2" fmla="*/ 262128 w 871728"/>
                <a:gd name="connsiteY2" fmla="*/ 188976 h 847344"/>
                <a:gd name="connsiteX3" fmla="*/ 298704 w 871728"/>
                <a:gd name="connsiteY3" fmla="*/ 243840 h 847344"/>
                <a:gd name="connsiteX4" fmla="*/ 237744 w 871728"/>
                <a:gd name="connsiteY4" fmla="*/ 408432 h 847344"/>
                <a:gd name="connsiteX5" fmla="*/ 188976 w 871728"/>
                <a:gd name="connsiteY5" fmla="*/ 493776 h 847344"/>
                <a:gd name="connsiteX6" fmla="*/ 128016 w 871728"/>
                <a:gd name="connsiteY6" fmla="*/ 493776 h 847344"/>
                <a:gd name="connsiteX7" fmla="*/ 24384 w 871728"/>
                <a:gd name="connsiteY7" fmla="*/ 463296 h 847344"/>
                <a:gd name="connsiteX8" fmla="*/ 0 w 871728"/>
                <a:gd name="connsiteY8" fmla="*/ 505968 h 847344"/>
                <a:gd name="connsiteX9" fmla="*/ 0 w 871728"/>
                <a:gd name="connsiteY9" fmla="*/ 597408 h 847344"/>
                <a:gd name="connsiteX10" fmla="*/ 121920 w 871728"/>
                <a:gd name="connsiteY10" fmla="*/ 646176 h 847344"/>
                <a:gd name="connsiteX11" fmla="*/ 195072 w 871728"/>
                <a:gd name="connsiteY11" fmla="*/ 798576 h 847344"/>
                <a:gd name="connsiteX12" fmla="*/ 426720 w 871728"/>
                <a:gd name="connsiteY12" fmla="*/ 847344 h 847344"/>
                <a:gd name="connsiteX13" fmla="*/ 670560 w 871728"/>
                <a:gd name="connsiteY13" fmla="*/ 768096 h 847344"/>
                <a:gd name="connsiteX14" fmla="*/ 725424 w 871728"/>
                <a:gd name="connsiteY14" fmla="*/ 676656 h 847344"/>
                <a:gd name="connsiteX15" fmla="*/ 871728 w 871728"/>
                <a:gd name="connsiteY15" fmla="*/ 573024 h 847344"/>
                <a:gd name="connsiteX16" fmla="*/ 847344 w 871728"/>
                <a:gd name="connsiteY16" fmla="*/ 451104 h 847344"/>
                <a:gd name="connsiteX17" fmla="*/ 774192 w 871728"/>
                <a:gd name="connsiteY17" fmla="*/ 481584 h 847344"/>
                <a:gd name="connsiteX18" fmla="*/ 694944 w 871728"/>
                <a:gd name="connsiteY18" fmla="*/ 457200 h 847344"/>
                <a:gd name="connsiteX19" fmla="*/ 621792 w 871728"/>
                <a:gd name="connsiteY19" fmla="*/ 280416 h 847344"/>
                <a:gd name="connsiteX20" fmla="*/ 597408 w 871728"/>
                <a:gd name="connsiteY20" fmla="*/ 146304 h 847344"/>
                <a:gd name="connsiteX21" fmla="*/ 481584 w 871728"/>
                <a:gd name="connsiteY21" fmla="*/ 0 h 847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71728" h="847344">
                  <a:moveTo>
                    <a:pt x="481584" y="0"/>
                  </a:moveTo>
                  <a:lnTo>
                    <a:pt x="298704" y="42672"/>
                  </a:lnTo>
                  <a:lnTo>
                    <a:pt x="262128" y="188976"/>
                  </a:lnTo>
                  <a:lnTo>
                    <a:pt x="298704" y="243840"/>
                  </a:lnTo>
                  <a:lnTo>
                    <a:pt x="237744" y="408432"/>
                  </a:lnTo>
                  <a:lnTo>
                    <a:pt x="188976" y="493776"/>
                  </a:lnTo>
                  <a:lnTo>
                    <a:pt x="128016" y="493776"/>
                  </a:lnTo>
                  <a:lnTo>
                    <a:pt x="24384" y="463296"/>
                  </a:lnTo>
                  <a:lnTo>
                    <a:pt x="0" y="505968"/>
                  </a:lnTo>
                  <a:lnTo>
                    <a:pt x="0" y="597408"/>
                  </a:lnTo>
                  <a:lnTo>
                    <a:pt x="121920" y="646176"/>
                  </a:lnTo>
                  <a:lnTo>
                    <a:pt x="195072" y="798576"/>
                  </a:lnTo>
                  <a:lnTo>
                    <a:pt x="426720" y="847344"/>
                  </a:lnTo>
                  <a:lnTo>
                    <a:pt x="670560" y="768096"/>
                  </a:lnTo>
                  <a:lnTo>
                    <a:pt x="725424" y="676656"/>
                  </a:lnTo>
                  <a:lnTo>
                    <a:pt x="871728" y="573024"/>
                  </a:lnTo>
                  <a:lnTo>
                    <a:pt x="847344" y="451104"/>
                  </a:lnTo>
                  <a:lnTo>
                    <a:pt x="774192" y="481584"/>
                  </a:lnTo>
                  <a:lnTo>
                    <a:pt x="694944" y="457200"/>
                  </a:lnTo>
                  <a:lnTo>
                    <a:pt x="621792" y="280416"/>
                  </a:lnTo>
                  <a:lnTo>
                    <a:pt x="597408" y="146304"/>
                  </a:lnTo>
                  <a:lnTo>
                    <a:pt x="48158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8"/>
              <a:extLst>
                <a:ext uri="{FF2B5EF4-FFF2-40B4-BE49-F238E27FC236}">
                  <a16:creationId xmlns:a16="http://schemas.microsoft.com/office/drawing/2014/main" id="{4573BFA7-F0A5-4BE4-849F-DF0DE9B648F7}"/>
                </a:ext>
              </a:extLst>
            </p:cNvPr>
            <p:cNvSpPr/>
            <p:nvPr/>
          </p:nvSpPr>
          <p:spPr>
            <a:xfrm>
              <a:off x="1670304" y="3212592"/>
              <a:ext cx="1158240" cy="877824"/>
            </a:xfrm>
            <a:custGeom>
              <a:avLst/>
              <a:gdLst>
                <a:gd name="connsiteX0" fmla="*/ 1066800 w 1158240"/>
                <a:gd name="connsiteY0" fmla="*/ 36576 h 877824"/>
                <a:gd name="connsiteX1" fmla="*/ 1158240 w 1158240"/>
                <a:gd name="connsiteY1" fmla="*/ 262128 h 877824"/>
                <a:gd name="connsiteX2" fmla="*/ 1078992 w 1158240"/>
                <a:gd name="connsiteY2" fmla="*/ 475488 h 877824"/>
                <a:gd name="connsiteX3" fmla="*/ 762000 w 1158240"/>
                <a:gd name="connsiteY3" fmla="*/ 536448 h 877824"/>
                <a:gd name="connsiteX4" fmla="*/ 725424 w 1158240"/>
                <a:gd name="connsiteY4" fmla="*/ 780288 h 877824"/>
                <a:gd name="connsiteX5" fmla="*/ 530352 w 1158240"/>
                <a:gd name="connsiteY5" fmla="*/ 859536 h 877824"/>
                <a:gd name="connsiteX6" fmla="*/ 396240 w 1158240"/>
                <a:gd name="connsiteY6" fmla="*/ 780288 h 877824"/>
                <a:gd name="connsiteX7" fmla="*/ 292608 w 1158240"/>
                <a:gd name="connsiteY7" fmla="*/ 780288 h 877824"/>
                <a:gd name="connsiteX8" fmla="*/ 207264 w 1158240"/>
                <a:gd name="connsiteY8" fmla="*/ 877824 h 877824"/>
                <a:gd name="connsiteX9" fmla="*/ 103632 w 1158240"/>
                <a:gd name="connsiteY9" fmla="*/ 853440 h 877824"/>
                <a:gd name="connsiteX10" fmla="*/ 0 w 1158240"/>
                <a:gd name="connsiteY10" fmla="*/ 499872 h 877824"/>
                <a:gd name="connsiteX11" fmla="*/ 6096 w 1158240"/>
                <a:gd name="connsiteY11" fmla="*/ 207264 h 877824"/>
                <a:gd name="connsiteX12" fmla="*/ 176784 w 1158240"/>
                <a:gd name="connsiteY12" fmla="*/ 48768 h 877824"/>
                <a:gd name="connsiteX13" fmla="*/ 402336 w 1158240"/>
                <a:gd name="connsiteY13" fmla="*/ 18288 h 877824"/>
                <a:gd name="connsiteX14" fmla="*/ 676656 w 1158240"/>
                <a:gd name="connsiteY14" fmla="*/ 0 h 877824"/>
                <a:gd name="connsiteX15" fmla="*/ 1066800 w 1158240"/>
                <a:gd name="connsiteY15" fmla="*/ 36576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58240" h="877824">
                  <a:moveTo>
                    <a:pt x="1066800" y="36576"/>
                  </a:moveTo>
                  <a:lnTo>
                    <a:pt x="1158240" y="262128"/>
                  </a:lnTo>
                  <a:lnTo>
                    <a:pt x="1078992" y="475488"/>
                  </a:lnTo>
                  <a:lnTo>
                    <a:pt x="762000" y="536448"/>
                  </a:lnTo>
                  <a:lnTo>
                    <a:pt x="725424" y="780288"/>
                  </a:lnTo>
                  <a:lnTo>
                    <a:pt x="530352" y="859536"/>
                  </a:lnTo>
                  <a:lnTo>
                    <a:pt x="396240" y="780288"/>
                  </a:lnTo>
                  <a:lnTo>
                    <a:pt x="292608" y="780288"/>
                  </a:lnTo>
                  <a:lnTo>
                    <a:pt x="207264" y="877824"/>
                  </a:lnTo>
                  <a:lnTo>
                    <a:pt x="103632" y="853440"/>
                  </a:lnTo>
                  <a:lnTo>
                    <a:pt x="0" y="499872"/>
                  </a:lnTo>
                  <a:lnTo>
                    <a:pt x="6096" y="207264"/>
                  </a:lnTo>
                  <a:lnTo>
                    <a:pt x="176784" y="48768"/>
                  </a:lnTo>
                  <a:lnTo>
                    <a:pt x="402336" y="18288"/>
                  </a:lnTo>
                  <a:lnTo>
                    <a:pt x="676656" y="0"/>
                  </a:lnTo>
                  <a:lnTo>
                    <a:pt x="1066800" y="3657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9"/>
              <a:extLst>
                <a:ext uri="{FF2B5EF4-FFF2-40B4-BE49-F238E27FC236}">
                  <a16:creationId xmlns:a16="http://schemas.microsoft.com/office/drawing/2014/main" id="{4B4BC2C6-B30C-4367-B7BE-0E21A08CF668}"/>
                </a:ext>
              </a:extLst>
            </p:cNvPr>
            <p:cNvSpPr/>
            <p:nvPr/>
          </p:nvSpPr>
          <p:spPr>
            <a:xfrm>
              <a:off x="390144" y="3224784"/>
              <a:ext cx="1146048" cy="865632"/>
            </a:xfrm>
            <a:custGeom>
              <a:avLst/>
              <a:gdLst>
                <a:gd name="connsiteX0" fmla="*/ 853440 w 1146048"/>
                <a:gd name="connsiteY0" fmla="*/ 0 h 865632"/>
                <a:gd name="connsiteX1" fmla="*/ 469392 w 1146048"/>
                <a:gd name="connsiteY1" fmla="*/ 48768 h 865632"/>
                <a:gd name="connsiteX2" fmla="*/ 347472 w 1146048"/>
                <a:gd name="connsiteY2" fmla="*/ 6096 h 865632"/>
                <a:gd name="connsiteX3" fmla="*/ 195072 w 1146048"/>
                <a:gd name="connsiteY3" fmla="*/ 6096 h 865632"/>
                <a:gd name="connsiteX4" fmla="*/ 12192 w 1146048"/>
                <a:gd name="connsiteY4" fmla="*/ 170688 h 865632"/>
                <a:gd name="connsiteX5" fmla="*/ 0 w 1146048"/>
                <a:gd name="connsiteY5" fmla="*/ 359664 h 865632"/>
                <a:gd name="connsiteX6" fmla="*/ 36576 w 1146048"/>
                <a:gd name="connsiteY6" fmla="*/ 451104 h 865632"/>
                <a:gd name="connsiteX7" fmla="*/ 201168 w 1146048"/>
                <a:gd name="connsiteY7" fmla="*/ 524256 h 865632"/>
                <a:gd name="connsiteX8" fmla="*/ 390144 w 1146048"/>
                <a:gd name="connsiteY8" fmla="*/ 505968 h 865632"/>
                <a:gd name="connsiteX9" fmla="*/ 432816 w 1146048"/>
                <a:gd name="connsiteY9" fmla="*/ 798576 h 865632"/>
                <a:gd name="connsiteX10" fmla="*/ 1030224 w 1146048"/>
                <a:gd name="connsiteY10" fmla="*/ 865632 h 865632"/>
                <a:gd name="connsiteX11" fmla="*/ 1121664 w 1146048"/>
                <a:gd name="connsiteY11" fmla="*/ 585216 h 865632"/>
                <a:gd name="connsiteX12" fmla="*/ 1146048 w 1146048"/>
                <a:gd name="connsiteY12" fmla="*/ 310896 h 865632"/>
                <a:gd name="connsiteX13" fmla="*/ 1060704 w 1146048"/>
                <a:gd name="connsiteY13" fmla="*/ 91440 h 865632"/>
                <a:gd name="connsiteX14" fmla="*/ 853440 w 1146048"/>
                <a:gd name="connsiteY14" fmla="*/ 0 h 86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6048" h="865632">
                  <a:moveTo>
                    <a:pt x="853440" y="0"/>
                  </a:moveTo>
                  <a:lnTo>
                    <a:pt x="469392" y="48768"/>
                  </a:lnTo>
                  <a:lnTo>
                    <a:pt x="347472" y="6096"/>
                  </a:lnTo>
                  <a:lnTo>
                    <a:pt x="195072" y="6096"/>
                  </a:lnTo>
                  <a:lnTo>
                    <a:pt x="12192" y="170688"/>
                  </a:lnTo>
                  <a:lnTo>
                    <a:pt x="0" y="359664"/>
                  </a:lnTo>
                  <a:lnTo>
                    <a:pt x="36576" y="451104"/>
                  </a:lnTo>
                  <a:lnTo>
                    <a:pt x="201168" y="524256"/>
                  </a:lnTo>
                  <a:lnTo>
                    <a:pt x="390144" y="505968"/>
                  </a:lnTo>
                  <a:lnTo>
                    <a:pt x="432816" y="798576"/>
                  </a:lnTo>
                  <a:lnTo>
                    <a:pt x="1030224" y="865632"/>
                  </a:lnTo>
                  <a:lnTo>
                    <a:pt x="1121664" y="585216"/>
                  </a:lnTo>
                  <a:lnTo>
                    <a:pt x="1146048" y="310896"/>
                  </a:lnTo>
                  <a:lnTo>
                    <a:pt x="1060704" y="91440"/>
                  </a:lnTo>
                  <a:lnTo>
                    <a:pt x="85344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0"/>
              <a:extLst>
                <a:ext uri="{FF2B5EF4-FFF2-40B4-BE49-F238E27FC236}">
                  <a16:creationId xmlns:a16="http://schemas.microsoft.com/office/drawing/2014/main" id="{C8EDA3B8-68FF-4231-BB5B-0851DBF4A94B}"/>
                </a:ext>
              </a:extLst>
            </p:cNvPr>
            <p:cNvSpPr/>
            <p:nvPr/>
          </p:nvSpPr>
          <p:spPr>
            <a:xfrm>
              <a:off x="188976" y="4175760"/>
              <a:ext cx="707136" cy="926592"/>
            </a:xfrm>
            <a:custGeom>
              <a:avLst/>
              <a:gdLst>
                <a:gd name="connsiteX0" fmla="*/ 134112 w 707136"/>
                <a:gd name="connsiteY0" fmla="*/ 48768 h 926592"/>
                <a:gd name="connsiteX1" fmla="*/ 60960 w 707136"/>
                <a:gd name="connsiteY1" fmla="*/ 213360 h 926592"/>
                <a:gd name="connsiteX2" fmla="*/ 91440 w 707136"/>
                <a:gd name="connsiteY2" fmla="*/ 323088 h 926592"/>
                <a:gd name="connsiteX3" fmla="*/ 12192 w 707136"/>
                <a:gd name="connsiteY3" fmla="*/ 359664 h 926592"/>
                <a:gd name="connsiteX4" fmla="*/ 0 w 707136"/>
                <a:gd name="connsiteY4" fmla="*/ 792480 h 926592"/>
                <a:gd name="connsiteX5" fmla="*/ 298704 w 707136"/>
                <a:gd name="connsiteY5" fmla="*/ 914400 h 926592"/>
                <a:gd name="connsiteX6" fmla="*/ 633984 w 707136"/>
                <a:gd name="connsiteY6" fmla="*/ 926592 h 926592"/>
                <a:gd name="connsiteX7" fmla="*/ 688848 w 707136"/>
                <a:gd name="connsiteY7" fmla="*/ 768096 h 926592"/>
                <a:gd name="connsiteX8" fmla="*/ 707136 w 707136"/>
                <a:gd name="connsiteY8" fmla="*/ 414528 h 926592"/>
                <a:gd name="connsiteX9" fmla="*/ 597408 w 707136"/>
                <a:gd name="connsiteY9" fmla="*/ 225552 h 926592"/>
                <a:gd name="connsiteX10" fmla="*/ 536448 w 707136"/>
                <a:gd name="connsiteY10" fmla="*/ 67056 h 926592"/>
                <a:gd name="connsiteX11" fmla="*/ 438912 w 707136"/>
                <a:gd name="connsiteY11" fmla="*/ 0 h 926592"/>
                <a:gd name="connsiteX12" fmla="*/ 304800 w 707136"/>
                <a:gd name="connsiteY12" fmla="*/ 18288 h 926592"/>
                <a:gd name="connsiteX13" fmla="*/ 134112 w 707136"/>
                <a:gd name="connsiteY13" fmla="*/ 48768 h 92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7136" h="926592">
                  <a:moveTo>
                    <a:pt x="134112" y="48768"/>
                  </a:moveTo>
                  <a:lnTo>
                    <a:pt x="60960" y="213360"/>
                  </a:lnTo>
                  <a:lnTo>
                    <a:pt x="91440" y="323088"/>
                  </a:lnTo>
                  <a:lnTo>
                    <a:pt x="12192" y="359664"/>
                  </a:lnTo>
                  <a:lnTo>
                    <a:pt x="0" y="792480"/>
                  </a:lnTo>
                  <a:lnTo>
                    <a:pt x="298704" y="914400"/>
                  </a:lnTo>
                  <a:lnTo>
                    <a:pt x="633984" y="926592"/>
                  </a:lnTo>
                  <a:lnTo>
                    <a:pt x="688848" y="768096"/>
                  </a:lnTo>
                  <a:lnTo>
                    <a:pt x="707136" y="414528"/>
                  </a:lnTo>
                  <a:lnTo>
                    <a:pt x="597408" y="225552"/>
                  </a:lnTo>
                  <a:lnTo>
                    <a:pt x="536448" y="67056"/>
                  </a:lnTo>
                  <a:lnTo>
                    <a:pt x="438912" y="0"/>
                  </a:lnTo>
                  <a:lnTo>
                    <a:pt x="304800" y="18288"/>
                  </a:lnTo>
                  <a:lnTo>
                    <a:pt x="134112" y="4876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1"/>
              <a:extLst>
                <a:ext uri="{FF2B5EF4-FFF2-40B4-BE49-F238E27FC236}">
                  <a16:creationId xmlns:a16="http://schemas.microsoft.com/office/drawing/2014/main" id="{7C841376-0BB9-4982-B1CE-A64E2246B46A}"/>
                </a:ext>
              </a:extLst>
            </p:cNvPr>
            <p:cNvSpPr/>
            <p:nvPr/>
          </p:nvSpPr>
          <p:spPr>
            <a:xfrm>
              <a:off x="2383536" y="4346448"/>
              <a:ext cx="701040" cy="987552"/>
            </a:xfrm>
            <a:custGeom>
              <a:avLst/>
              <a:gdLst>
                <a:gd name="connsiteX0" fmla="*/ 134112 w 701040"/>
                <a:gd name="connsiteY0" fmla="*/ 30480 h 987552"/>
                <a:gd name="connsiteX1" fmla="*/ 152400 w 701040"/>
                <a:gd name="connsiteY1" fmla="*/ 188976 h 987552"/>
                <a:gd name="connsiteX2" fmla="*/ 60960 w 701040"/>
                <a:gd name="connsiteY2" fmla="*/ 347472 h 987552"/>
                <a:gd name="connsiteX3" fmla="*/ 6096 w 701040"/>
                <a:gd name="connsiteY3" fmla="*/ 475488 h 987552"/>
                <a:gd name="connsiteX4" fmla="*/ 0 w 701040"/>
                <a:gd name="connsiteY4" fmla="*/ 713232 h 987552"/>
                <a:gd name="connsiteX5" fmla="*/ 36576 w 701040"/>
                <a:gd name="connsiteY5" fmla="*/ 890016 h 987552"/>
                <a:gd name="connsiteX6" fmla="*/ 152400 w 701040"/>
                <a:gd name="connsiteY6" fmla="*/ 987552 h 987552"/>
                <a:gd name="connsiteX7" fmla="*/ 463296 w 701040"/>
                <a:gd name="connsiteY7" fmla="*/ 969264 h 987552"/>
                <a:gd name="connsiteX8" fmla="*/ 701040 w 701040"/>
                <a:gd name="connsiteY8" fmla="*/ 792480 h 987552"/>
                <a:gd name="connsiteX9" fmla="*/ 652272 w 701040"/>
                <a:gd name="connsiteY9" fmla="*/ 402336 h 987552"/>
                <a:gd name="connsiteX10" fmla="*/ 573024 w 701040"/>
                <a:gd name="connsiteY10" fmla="*/ 268224 h 987552"/>
                <a:gd name="connsiteX11" fmla="*/ 560832 w 701040"/>
                <a:gd name="connsiteY11" fmla="*/ 67056 h 987552"/>
                <a:gd name="connsiteX12" fmla="*/ 408432 w 701040"/>
                <a:gd name="connsiteY12" fmla="*/ 0 h 987552"/>
                <a:gd name="connsiteX13" fmla="*/ 292608 w 701040"/>
                <a:gd name="connsiteY13" fmla="*/ 12192 h 987552"/>
                <a:gd name="connsiteX14" fmla="*/ 134112 w 701040"/>
                <a:gd name="connsiteY14" fmla="*/ 3048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1040" h="987552">
                  <a:moveTo>
                    <a:pt x="134112" y="30480"/>
                  </a:moveTo>
                  <a:lnTo>
                    <a:pt x="152400" y="188976"/>
                  </a:lnTo>
                  <a:lnTo>
                    <a:pt x="60960" y="347472"/>
                  </a:lnTo>
                  <a:lnTo>
                    <a:pt x="6096" y="475488"/>
                  </a:lnTo>
                  <a:lnTo>
                    <a:pt x="0" y="713232"/>
                  </a:lnTo>
                  <a:lnTo>
                    <a:pt x="36576" y="890016"/>
                  </a:lnTo>
                  <a:lnTo>
                    <a:pt x="152400" y="987552"/>
                  </a:lnTo>
                  <a:lnTo>
                    <a:pt x="463296" y="969264"/>
                  </a:lnTo>
                  <a:lnTo>
                    <a:pt x="701040" y="792480"/>
                  </a:lnTo>
                  <a:lnTo>
                    <a:pt x="652272" y="402336"/>
                  </a:lnTo>
                  <a:lnTo>
                    <a:pt x="573024" y="268224"/>
                  </a:lnTo>
                  <a:lnTo>
                    <a:pt x="560832" y="67056"/>
                  </a:lnTo>
                  <a:lnTo>
                    <a:pt x="408432" y="0"/>
                  </a:lnTo>
                  <a:lnTo>
                    <a:pt x="292608" y="12192"/>
                  </a:lnTo>
                  <a:lnTo>
                    <a:pt x="134112" y="3048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2"/>
              <a:extLst>
                <a:ext uri="{FF2B5EF4-FFF2-40B4-BE49-F238E27FC236}">
                  <a16:creationId xmlns:a16="http://schemas.microsoft.com/office/drawing/2014/main" id="{53FE0B98-D543-4321-BC27-71E3571ECD13}"/>
                </a:ext>
              </a:extLst>
            </p:cNvPr>
            <p:cNvSpPr/>
            <p:nvPr/>
          </p:nvSpPr>
          <p:spPr>
            <a:xfrm>
              <a:off x="6937248" y="4974336"/>
              <a:ext cx="1804416" cy="1499616"/>
            </a:xfrm>
            <a:custGeom>
              <a:avLst/>
              <a:gdLst>
                <a:gd name="connsiteX0" fmla="*/ 798576 w 1804416"/>
                <a:gd name="connsiteY0" fmla="*/ 18288 h 1499616"/>
                <a:gd name="connsiteX1" fmla="*/ 694944 w 1804416"/>
                <a:gd name="connsiteY1" fmla="*/ 30480 h 1499616"/>
                <a:gd name="connsiteX2" fmla="*/ 384048 w 1804416"/>
                <a:gd name="connsiteY2" fmla="*/ 469392 h 1499616"/>
                <a:gd name="connsiteX3" fmla="*/ 274320 w 1804416"/>
                <a:gd name="connsiteY3" fmla="*/ 195072 h 1499616"/>
                <a:gd name="connsiteX4" fmla="*/ 0 w 1804416"/>
                <a:gd name="connsiteY4" fmla="*/ 195072 h 1499616"/>
                <a:gd name="connsiteX5" fmla="*/ 536448 w 1804416"/>
                <a:gd name="connsiteY5" fmla="*/ 1475232 h 1499616"/>
                <a:gd name="connsiteX6" fmla="*/ 1493520 w 1804416"/>
                <a:gd name="connsiteY6" fmla="*/ 1499616 h 1499616"/>
                <a:gd name="connsiteX7" fmla="*/ 1676400 w 1804416"/>
                <a:gd name="connsiteY7" fmla="*/ 1005840 h 1499616"/>
                <a:gd name="connsiteX8" fmla="*/ 1804416 w 1804416"/>
                <a:gd name="connsiteY8" fmla="*/ 938784 h 1499616"/>
                <a:gd name="connsiteX9" fmla="*/ 1798320 w 1804416"/>
                <a:gd name="connsiteY9" fmla="*/ 755904 h 1499616"/>
                <a:gd name="connsiteX10" fmla="*/ 1652016 w 1804416"/>
                <a:gd name="connsiteY10" fmla="*/ 597408 h 1499616"/>
                <a:gd name="connsiteX11" fmla="*/ 1682496 w 1804416"/>
                <a:gd name="connsiteY11" fmla="*/ 469392 h 1499616"/>
                <a:gd name="connsiteX12" fmla="*/ 1627632 w 1804416"/>
                <a:gd name="connsiteY12" fmla="*/ 249936 h 1499616"/>
                <a:gd name="connsiteX13" fmla="*/ 1536192 w 1804416"/>
                <a:gd name="connsiteY13" fmla="*/ 18288 h 1499616"/>
                <a:gd name="connsiteX14" fmla="*/ 1402080 w 1804416"/>
                <a:gd name="connsiteY14" fmla="*/ 0 h 1499616"/>
                <a:gd name="connsiteX15" fmla="*/ 1085088 w 1804416"/>
                <a:gd name="connsiteY15" fmla="*/ 585216 h 1499616"/>
                <a:gd name="connsiteX16" fmla="*/ 798576 w 1804416"/>
                <a:gd name="connsiteY16" fmla="*/ 18288 h 149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04416" h="1499616">
                  <a:moveTo>
                    <a:pt x="798576" y="18288"/>
                  </a:moveTo>
                  <a:lnTo>
                    <a:pt x="694944" y="30480"/>
                  </a:lnTo>
                  <a:lnTo>
                    <a:pt x="384048" y="469392"/>
                  </a:lnTo>
                  <a:lnTo>
                    <a:pt x="274320" y="195072"/>
                  </a:lnTo>
                  <a:lnTo>
                    <a:pt x="0" y="195072"/>
                  </a:lnTo>
                  <a:lnTo>
                    <a:pt x="536448" y="1475232"/>
                  </a:lnTo>
                  <a:lnTo>
                    <a:pt x="1493520" y="1499616"/>
                  </a:lnTo>
                  <a:lnTo>
                    <a:pt x="1676400" y="1005840"/>
                  </a:lnTo>
                  <a:lnTo>
                    <a:pt x="1804416" y="938784"/>
                  </a:lnTo>
                  <a:lnTo>
                    <a:pt x="1798320" y="755904"/>
                  </a:lnTo>
                  <a:lnTo>
                    <a:pt x="1652016" y="597408"/>
                  </a:lnTo>
                  <a:lnTo>
                    <a:pt x="1682496" y="469392"/>
                  </a:lnTo>
                  <a:lnTo>
                    <a:pt x="1627632" y="249936"/>
                  </a:lnTo>
                  <a:lnTo>
                    <a:pt x="1536192" y="18288"/>
                  </a:lnTo>
                  <a:lnTo>
                    <a:pt x="1402080" y="0"/>
                  </a:lnTo>
                  <a:lnTo>
                    <a:pt x="1085088" y="585216"/>
                  </a:lnTo>
                  <a:lnTo>
                    <a:pt x="798576" y="1828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20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2020-11-19T14:07:53Z</dcterms:created>
  <dcterms:modified xsi:type="dcterms:W3CDTF">2020-11-19T14:17:58Z</dcterms:modified>
</cp:coreProperties>
</file>