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echnologystudent.com/despro2/inks2.htm" TargetMode="External"/><Relationship Id="rId3" Type="http://schemas.openxmlformats.org/officeDocument/2006/relationships/hyperlink" Target="http://www.technologystudent.com/" TargetMode="External"/><Relationship Id="rId4" Type="http://schemas.openxmlformats.org/officeDocument/2006/relationships/hyperlink" Target="https://www.facebook.com/groups/254963448192823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20749" y="145310"/>
            <a:ext cx="517017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HYDROCHROMIC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INKS</a:t>
            </a:r>
            <a:r>
              <a:rPr dirty="0" u="sng" sz="1600" spc="44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 </a:t>
            </a:r>
            <a:r>
              <a:rPr dirty="0" u="sng" sz="1600" spc="-1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54880" y="721249"/>
            <a:ext cx="5181600" cy="30480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  <a:tabLst>
                <a:tab pos="1448435" algn="l"/>
              </a:tabLst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4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LINK:	</a:t>
            </a:r>
            <a:r>
              <a:rPr dirty="0" baseline="2314" sz="180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https://technologystudent.com/despro2/inks2.htm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8895" y="481759"/>
            <a:ext cx="211772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  </a:t>
            </a:r>
            <a:r>
              <a:rPr dirty="0" sz="650" spc="15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672" y="496871"/>
            <a:ext cx="459041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dirty="0" sz="650" spc="5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 TECHNOLOGY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5099" y="1216479"/>
            <a:ext cx="461073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25570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dirty="0" sz="1400" spc="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400" spc="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simple</a:t>
            </a:r>
            <a:r>
              <a:rPr dirty="0" sz="1400" spc="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terms,</a:t>
            </a:r>
            <a:r>
              <a:rPr dirty="0" sz="1400" spc="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dirty="0" sz="1400" spc="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dirty="0" sz="1400" spc="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hydrochromic</a:t>
            </a:r>
            <a:r>
              <a:rPr dirty="0" sz="1400" spc="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inks?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dirty="0" sz="1400" spc="-5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6374" y="1931806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 h="0">
                <a:moveTo>
                  <a:pt x="0" y="0"/>
                </a:moveTo>
                <a:lnTo>
                  <a:pt x="7048500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6374" y="2389006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 h="0">
                <a:moveTo>
                  <a:pt x="0" y="0"/>
                </a:moveTo>
                <a:lnTo>
                  <a:pt x="7048500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6374" y="2855733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 h="0">
                <a:moveTo>
                  <a:pt x="0" y="0"/>
                </a:moveTo>
                <a:lnTo>
                  <a:pt x="7048500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6374" y="3312933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 h="0">
                <a:moveTo>
                  <a:pt x="0" y="0"/>
                </a:moveTo>
                <a:lnTo>
                  <a:pt x="7048500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65087" y="3616779"/>
            <a:ext cx="6950075" cy="11233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1920239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dirty="0" sz="1400" spc="2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dirty="0" sz="1400" spc="2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dirty="0" sz="1400" spc="2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practical</a:t>
            </a:r>
            <a:r>
              <a:rPr dirty="0" sz="1400" spc="2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applications</a:t>
            </a:r>
            <a:r>
              <a:rPr dirty="0" sz="1400" spc="2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2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hydrochromic</a:t>
            </a:r>
            <a:r>
              <a:rPr dirty="0" sz="1400" spc="2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inks.</a:t>
            </a:r>
            <a:r>
              <a:rPr dirty="0" sz="1400" spc="2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dirty="0" sz="1400" spc="2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2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dirty="0" sz="1400" spc="2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400" spc="2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 </a:t>
            </a:r>
            <a:r>
              <a:rPr dirty="0" sz="1400" spc="-3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representing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one.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r>
              <a:rPr dirty="0" sz="1400" spc="-15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i="1">
                <a:solidFill>
                  <a:srgbClr val="151616"/>
                </a:solidFill>
                <a:latin typeface="Arial"/>
                <a:cs typeface="Arial"/>
              </a:rPr>
              <a:t>(4</a:t>
            </a:r>
            <a:r>
              <a:rPr dirty="0" sz="1400" spc="-160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r>
              <a:rPr dirty="0" sz="1400" spc="-160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i="1">
                <a:solidFill>
                  <a:srgbClr val="151616"/>
                </a:solidFill>
                <a:latin typeface="Arial"/>
                <a:cs typeface="Arial"/>
              </a:rPr>
              <a:t>per</a:t>
            </a:r>
            <a:r>
              <a:rPr dirty="0" sz="1400" spc="-160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i="1">
                <a:solidFill>
                  <a:srgbClr val="151616"/>
                </a:solidFill>
                <a:latin typeface="Arial"/>
                <a:cs typeface="Arial"/>
              </a:rPr>
              <a:t>example)</a:t>
            </a:r>
            <a:endParaRPr sz="1400">
              <a:latin typeface="Arial"/>
              <a:cs typeface="Arial"/>
            </a:endParaRPr>
          </a:p>
          <a:p>
            <a:pPr algn="r" marR="1170940">
              <a:lnSpc>
                <a:spcPct val="100000"/>
              </a:lnSpc>
              <a:spcBef>
                <a:spcPts val="245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endParaRPr sz="1400">
              <a:latin typeface="Arial"/>
              <a:cs typeface="Arial"/>
            </a:endParaRPr>
          </a:p>
          <a:p>
            <a:pPr marL="48260">
              <a:lnSpc>
                <a:spcPct val="100000"/>
              </a:lnSpc>
              <a:spcBef>
                <a:spcPts val="565"/>
              </a:spcBef>
              <a:tabLst>
                <a:tab pos="3374390" algn="l"/>
              </a:tabLst>
            </a:pPr>
            <a:r>
              <a:rPr dirty="0" u="sng" sz="24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A:	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06374" y="5149364"/>
            <a:ext cx="3334385" cy="0"/>
          </a:xfrm>
          <a:custGeom>
            <a:avLst/>
            <a:gdLst/>
            <a:ahLst/>
            <a:cxnLst/>
            <a:rect l="l" t="t" r="r" b="b"/>
            <a:pathLst>
              <a:path w="3334385" h="0">
                <a:moveTo>
                  <a:pt x="0" y="0"/>
                </a:moveTo>
                <a:lnTo>
                  <a:pt x="3333762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06374" y="5614182"/>
            <a:ext cx="3334385" cy="0"/>
          </a:xfrm>
          <a:custGeom>
            <a:avLst/>
            <a:gdLst/>
            <a:ahLst/>
            <a:cxnLst/>
            <a:rect l="l" t="t" r="r" b="b"/>
            <a:pathLst>
              <a:path w="3334385" h="0">
                <a:moveTo>
                  <a:pt x="0" y="0"/>
                </a:moveTo>
                <a:lnTo>
                  <a:pt x="3333762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6374" y="6078999"/>
            <a:ext cx="3334385" cy="0"/>
          </a:xfrm>
          <a:custGeom>
            <a:avLst/>
            <a:gdLst/>
            <a:ahLst/>
            <a:cxnLst/>
            <a:rect l="l" t="t" r="r" b="b"/>
            <a:pathLst>
              <a:path w="3334385" h="0">
                <a:moveTo>
                  <a:pt x="0" y="0"/>
                </a:moveTo>
                <a:lnTo>
                  <a:pt x="3333762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06374" y="6543816"/>
            <a:ext cx="3334385" cy="0"/>
          </a:xfrm>
          <a:custGeom>
            <a:avLst/>
            <a:gdLst/>
            <a:ahLst/>
            <a:cxnLst/>
            <a:rect l="l" t="t" r="r" b="b"/>
            <a:pathLst>
              <a:path w="3334385" h="0">
                <a:moveTo>
                  <a:pt x="0" y="0"/>
                </a:moveTo>
                <a:lnTo>
                  <a:pt x="3333762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06374" y="8037334"/>
            <a:ext cx="3334385" cy="0"/>
          </a:xfrm>
          <a:custGeom>
            <a:avLst/>
            <a:gdLst/>
            <a:ahLst/>
            <a:cxnLst/>
            <a:rect l="l" t="t" r="r" b="b"/>
            <a:pathLst>
              <a:path w="3334385" h="0">
                <a:moveTo>
                  <a:pt x="0" y="0"/>
                </a:moveTo>
                <a:lnTo>
                  <a:pt x="3333762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6374" y="8507872"/>
            <a:ext cx="3334385" cy="0"/>
          </a:xfrm>
          <a:custGeom>
            <a:avLst/>
            <a:gdLst/>
            <a:ahLst/>
            <a:cxnLst/>
            <a:rect l="l" t="t" r="r" b="b"/>
            <a:pathLst>
              <a:path w="3334385" h="0">
                <a:moveTo>
                  <a:pt x="0" y="0"/>
                </a:moveTo>
                <a:lnTo>
                  <a:pt x="3333762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06374" y="8978407"/>
            <a:ext cx="3334385" cy="0"/>
          </a:xfrm>
          <a:custGeom>
            <a:avLst/>
            <a:gdLst/>
            <a:ahLst/>
            <a:cxnLst/>
            <a:rect l="l" t="t" r="r" b="b"/>
            <a:pathLst>
              <a:path w="3334385" h="0">
                <a:moveTo>
                  <a:pt x="0" y="0"/>
                </a:moveTo>
                <a:lnTo>
                  <a:pt x="3333762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06374" y="9448941"/>
            <a:ext cx="3334385" cy="0"/>
          </a:xfrm>
          <a:custGeom>
            <a:avLst/>
            <a:gdLst/>
            <a:ahLst/>
            <a:cxnLst/>
            <a:rect l="l" t="t" r="r" b="b"/>
            <a:pathLst>
              <a:path w="3334385" h="0">
                <a:moveTo>
                  <a:pt x="0" y="0"/>
                </a:moveTo>
                <a:lnTo>
                  <a:pt x="3333762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06374" y="9919475"/>
            <a:ext cx="3334385" cy="0"/>
          </a:xfrm>
          <a:custGeom>
            <a:avLst/>
            <a:gdLst/>
            <a:ahLst/>
            <a:cxnLst/>
            <a:rect l="l" t="t" r="r" b="b"/>
            <a:pathLst>
              <a:path w="3334385" h="0">
                <a:moveTo>
                  <a:pt x="0" y="0"/>
                </a:moveTo>
                <a:lnTo>
                  <a:pt x="3333762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06374" y="7008634"/>
            <a:ext cx="3334385" cy="0"/>
          </a:xfrm>
          <a:custGeom>
            <a:avLst/>
            <a:gdLst/>
            <a:ahLst/>
            <a:cxnLst/>
            <a:rect l="l" t="t" r="r" b="b"/>
            <a:pathLst>
              <a:path w="3334385" h="0">
                <a:moveTo>
                  <a:pt x="0" y="0"/>
                </a:moveTo>
                <a:lnTo>
                  <a:pt x="3333762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06374" y="10390010"/>
            <a:ext cx="3334385" cy="0"/>
          </a:xfrm>
          <a:custGeom>
            <a:avLst/>
            <a:gdLst/>
            <a:ahLst/>
            <a:cxnLst/>
            <a:rect l="l" t="t" r="r" b="b"/>
            <a:pathLst>
              <a:path w="3334385" h="0">
                <a:moveTo>
                  <a:pt x="0" y="0"/>
                </a:moveTo>
                <a:lnTo>
                  <a:pt x="3333762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364731" y="7663291"/>
            <a:ext cx="313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151616"/>
                </a:solidFill>
                <a:latin typeface="Arial"/>
                <a:cs typeface="Arial"/>
              </a:rPr>
              <a:t>B:</a:t>
            </a:r>
            <a:endParaRPr sz="2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302300" y="7263952"/>
            <a:ext cx="74676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HYDROCHROMIC INKS - EXAMINATION QUESTIONS</cp:keywords>
  <dc:title>hydro1.cdr</dc:title>
  <dcterms:created xsi:type="dcterms:W3CDTF">2021-11-04T13:08:43Z</dcterms:created>
  <dcterms:modified xsi:type="dcterms:W3CDTF">2021-11-04T13:08:43Z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2021-11-04T00:00:00Z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2021-11-04T00:00:00Z</vt:filetime>
  </property>
</Properties>
</file>