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EBDD-18B4-49B7-A634-89D43CA95160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849E-E28B-4BB7-BDF5-14F98F28FC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113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EBDD-18B4-49B7-A634-89D43CA95160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849E-E28B-4BB7-BDF5-14F98F28FC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719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EBDD-18B4-49B7-A634-89D43CA95160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849E-E28B-4BB7-BDF5-14F98F28FC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941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EBDD-18B4-49B7-A634-89D43CA95160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849E-E28B-4BB7-BDF5-14F98F28FC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579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EBDD-18B4-49B7-A634-89D43CA95160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849E-E28B-4BB7-BDF5-14F98F28FC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784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EBDD-18B4-49B7-A634-89D43CA95160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849E-E28B-4BB7-BDF5-14F98F28FC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791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EBDD-18B4-49B7-A634-89D43CA95160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849E-E28B-4BB7-BDF5-14F98F28FC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7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EBDD-18B4-49B7-A634-89D43CA95160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849E-E28B-4BB7-BDF5-14F98F28FC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098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EBDD-18B4-49B7-A634-89D43CA95160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849E-E28B-4BB7-BDF5-14F98F28FC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88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EBDD-18B4-49B7-A634-89D43CA95160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849E-E28B-4BB7-BDF5-14F98F28FC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096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EBDD-18B4-49B7-A634-89D43CA95160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849E-E28B-4BB7-BDF5-14F98F28FC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26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EEBDD-18B4-49B7-A634-89D43CA95160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0849E-E28B-4BB7-BDF5-14F98F28FC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890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equip_flsh/lostwax1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21DA943D-A50E-4201-8760-15CC1611EDA2}"/>
              </a:ext>
            </a:extLst>
          </p:cNvPr>
          <p:cNvGrpSpPr/>
          <p:nvPr/>
        </p:nvGrpSpPr>
        <p:grpSpPr>
          <a:xfrm>
            <a:off x="0" y="103888"/>
            <a:ext cx="6858000" cy="9698224"/>
            <a:chOff x="0" y="103888"/>
            <a:chExt cx="6858000" cy="9698224"/>
          </a:xfrm>
        </p:grpSpPr>
        <p:pic>
          <p:nvPicPr>
            <p:cNvPr id="5" name="Picture 4" descr="Email&#10;&#10;Description automatically generated">
              <a:extLst>
                <a:ext uri="{FF2B5EF4-FFF2-40B4-BE49-F238E27FC236}">
                  <a16:creationId xmlns:a16="http://schemas.microsoft.com/office/drawing/2014/main" id="{EFBB4355-F930-426C-A6F5-DA73744920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03888"/>
              <a:ext cx="6858000" cy="9698224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6A10A4E-F670-4FD4-A20F-CF8E1C42B8CA}"/>
                </a:ext>
              </a:extLst>
            </p:cNvPr>
            <p:cNvSpPr/>
            <p:nvPr/>
          </p:nvSpPr>
          <p:spPr>
            <a:xfrm>
              <a:off x="280416" y="1780032"/>
              <a:ext cx="6388608" cy="853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5C7C17E-D679-4E22-A378-5123CA1A07C0}"/>
                </a:ext>
              </a:extLst>
            </p:cNvPr>
            <p:cNvSpPr/>
            <p:nvPr/>
          </p:nvSpPr>
          <p:spPr>
            <a:xfrm>
              <a:off x="280416" y="3176016"/>
              <a:ext cx="2657856" cy="16642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556C578-7305-4FD6-9C4B-5EADB4E75125}"/>
                </a:ext>
              </a:extLst>
            </p:cNvPr>
            <p:cNvSpPr/>
            <p:nvPr/>
          </p:nvSpPr>
          <p:spPr>
            <a:xfrm>
              <a:off x="280416" y="8223504"/>
              <a:ext cx="6388608" cy="145694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hlinkClick r:id="rId3"/>
              <a:extLst>
                <a:ext uri="{FF2B5EF4-FFF2-40B4-BE49-F238E27FC236}">
                  <a16:creationId xmlns:a16="http://schemas.microsoft.com/office/drawing/2014/main" id="{FE7AD614-B4CF-4924-A8D2-48182B57630E}"/>
                </a:ext>
              </a:extLst>
            </p:cNvPr>
            <p:cNvSpPr/>
            <p:nvPr/>
          </p:nvSpPr>
          <p:spPr>
            <a:xfrm>
              <a:off x="2292096" y="926592"/>
              <a:ext cx="3462528" cy="15849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986482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1</cp:revision>
  <dcterms:created xsi:type="dcterms:W3CDTF">2021-01-18T16:57:20Z</dcterms:created>
  <dcterms:modified xsi:type="dcterms:W3CDTF">2021-01-18T16:59:48Z</dcterms:modified>
</cp:coreProperties>
</file>