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3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2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1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14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1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0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3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3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F9E0-F195-4EC7-AAA5-7ED2D8A5AD7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3729-7061-420C-A204-F60F67822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0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equip_flsh/lostwax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9601200" cy="12801600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00F0C77-506B-4328-AEFB-565EFD68B7D8}"/>
              </a:ext>
            </a:extLst>
          </p:cNvPr>
          <p:cNvGrpSpPr/>
          <p:nvPr/>
        </p:nvGrpSpPr>
        <p:grpSpPr>
          <a:xfrm>
            <a:off x="325464" y="72298"/>
            <a:ext cx="8924680" cy="12620814"/>
            <a:chOff x="325464" y="72298"/>
            <a:chExt cx="8924680" cy="12620814"/>
          </a:xfrm>
        </p:grpSpPr>
        <p:pic>
          <p:nvPicPr>
            <p:cNvPr id="7" name="Picture 6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32A2E10B-11A2-4B95-9B4E-38F099908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464" y="72298"/>
              <a:ext cx="8924680" cy="12620814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F5441B-54FB-4E24-9003-2A25C75E60A8}"/>
                </a:ext>
              </a:extLst>
            </p:cNvPr>
            <p:cNvSpPr/>
            <p:nvPr/>
          </p:nvSpPr>
          <p:spPr>
            <a:xfrm>
              <a:off x="573437" y="2464231"/>
              <a:ext cx="4014061" cy="10228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6E2A43-20DE-4E50-8D1E-CF19C83D39C3}"/>
                </a:ext>
              </a:extLst>
            </p:cNvPr>
            <p:cNvSpPr txBox="1"/>
            <p:nvPr/>
          </p:nvSpPr>
          <p:spPr>
            <a:xfrm>
              <a:off x="2076772" y="2279565"/>
              <a:ext cx="10228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NOTES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91567A2-4E98-4CF0-937A-825D70150FC8}"/>
                </a:ext>
              </a:extLst>
            </p:cNvPr>
            <p:cNvSpPr txBox="1"/>
            <p:nvPr/>
          </p:nvSpPr>
          <p:spPr>
            <a:xfrm>
              <a:off x="6044337" y="2233071"/>
              <a:ext cx="1487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SKETCHES</a:t>
              </a:r>
            </a:p>
          </p:txBody>
        </p:sp>
        <p:sp>
          <p:nvSpPr>
            <p:cNvPr id="12" name="Rectangle 11">
              <a:hlinkClick r:id="rId4"/>
              <a:extLst>
                <a:ext uri="{FF2B5EF4-FFF2-40B4-BE49-F238E27FC236}">
                  <a16:creationId xmlns:a16="http://schemas.microsoft.com/office/drawing/2014/main" id="{F13FDD95-0F32-4129-A8BC-6CF211B18A6B}"/>
                </a:ext>
              </a:extLst>
            </p:cNvPr>
            <p:cNvSpPr/>
            <p:nvPr/>
          </p:nvSpPr>
          <p:spPr>
            <a:xfrm>
              <a:off x="3099660" y="1115878"/>
              <a:ext cx="4432517" cy="2582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0995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A3 Paper (297x420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2021-01-18T17:18:14Z</dcterms:created>
  <dcterms:modified xsi:type="dcterms:W3CDTF">2021-01-18T17:21:02Z</dcterms:modified>
</cp:coreProperties>
</file>