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despro_flsh/norma1.html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despro_flsh/norma1.html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2409" y="158774"/>
            <a:ext cx="6991984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NORMA</a:t>
            </a:r>
            <a:r>
              <a:rPr dirty="0" u="sng" sz="1600" spc="-6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MERRICK</a:t>
            </a:r>
            <a:r>
              <a:rPr dirty="0" u="sng" sz="1600" spc="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SKLAREK 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(1926</a:t>
            </a:r>
            <a:r>
              <a:rPr dirty="0" u="sng" sz="1600" spc="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–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2012)</a:t>
            </a:r>
            <a:r>
              <a:rPr dirty="0" u="sng" sz="1600" spc="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880" y="721249"/>
            <a:ext cx="51816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6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dirty="0" sz="1200" spc="34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https://technologystudent.com/despro_ﬂsh/norma1.html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9524" y="1199838"/>
            <a:ext cx="69977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16840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dirty="0" sz="14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brieﬂy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about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Norma’s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background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career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path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took,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architecture.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4485" y="2085029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4485" y="2589231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4485" y="3093418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4485" y="3597605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4485" y="4101793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4485" y="4605980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4485" y="5815828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4485" y="6320030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4485" y="6824217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4485" y="7328405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17639" y="4891742"/>
            <a:ext cx="69977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2907665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dirty="0" sz="1400" spc="3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dirty="0" sz="1400" spc="3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dirty="0" sz="1400" spc="3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noted</a:t>
            </a:r>
            <a:r>
              <a:rPr dirty="0" sz="1400" spc="3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architectural</a:t>
            </a:r>
            <a:r>
              <a:rPr dirty="0" sz="1400" spc="3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achievements</a:t>
            </a:r>
            <a:r>
              <a:rPr dirty="0" sz="1400" spc="3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3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Norma</a:t>
            </a:r>
            <a:r>
              <a:rPr dirty="0" sz="1400" spc="3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Merrick</a:t>
            </a:r>
            <a:r>
              <a:rPr dirty="0" sz="1400" spc="3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Sklarek,</a:t>
            </a:r>
            <a:r>
              <a:rPr dirty="0" sz="1400" spc="3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including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collaborations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other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architects.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6887" y="7669805"/>
            <a:ext cx="66795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93765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dirty="0" sz="1400" spc="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Norma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Merrick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Sklarek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called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"The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Rosa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Parks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Architecture”?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dirty="0" sz="1400" spc="-5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14485" y="8520930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4485" y="9025131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14485" y="9529319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14485" y="10033506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330" y="1358590"/>
            <a:ext cx="69977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dirty="0" sz="1400" spc="1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dirty="0" sz="1400" spc="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images</a:t>
            </a:r>
            <a:r>
              <a:rPr dirty="0" sz="1400" spc="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dirty="0" sz="1400" spc="1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buildings</a:t>
            </a:r>
            <a:r>
              <a:rPr dirty="0" sz="1400" spc="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constructions,</a:t>
            </a:r>
            <a:r>
              <a:rPr dirty="0" sz="1400" spc="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dirty="0" sz="1400" spc="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400" spc="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Norma</a:t>
            </a:r>
            <a:r>
              <a:rPr dirty="0" sz="1400" spc="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Merrick</a:t>
            </a:r>
            <a:r>
              <a:rPr dirty="0" sz="1400" spc="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Sklarek. </a:t>
            </a:r>
            <a:r>
              <a:rPr dirty="0" sz="1400" spc="-3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building.</a:t>
            </a:r>
            <a:r>
              <a:rPr dirty="0" sz="1400" spc="229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2409" y="158774"/>
            <a:ext cx="6991984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NORMA</a:t>
            </a:r>
            <a:r>
              <a:rPr dirty="0" u="sng" sz="1600" spc="-6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MERRICK</a:t>
            </a:r>
            <a:r>
              <a:rPr dirty="0" u="sng" sz="1600" spc="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SKLAREK 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(1926</a:t>
            </a:r>
            <a:r>
              <a:rPr dirty="0" u="sng" sz="1600" spc="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–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2012)</a:t>
            </a:r>
            <a:r>
              <a:rPr dirty="0" u="sng" sz="1600" spc="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dirty="0" u="sng" sz="1600" spc="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4880" y="721249"/>
            <a:ext cx="51816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6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dirty="0" sz="1200" spc="34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https://technologystudent.com/despro_ﬂsh/norma1.html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DESIGNERS - NORMA MERRICK SKLAREK</cp:keywords>
  <dc:title>norma1.cdr</dc:title>
  <dcterms:created xsi:type="dcterms:W3CDTF">2021-12-07T16:50:48Z</dcterms:created>
  <dcterms:modified xsi:type="dcterms:W3CDTF">2021-12-07T16:50:48Z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2021-12-07T00:00:00Z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2021-12-07T00:00:00Z</vt:filetime>
  </property>
</Properties>
</file>