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patricia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s://technologystudent.com/despro_flsh/patricia1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772" y="164897"/>
            <a:ext cx="49212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PATRICIA</a:t>
            </a:r>
            <a:r>
              <a:rPr dirty="0" u="sng" sz="1600" spc="-7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URQUIOLA</a:t>
            </a:r>
            <a:r>
              <a:rPr dirty="0" u="sng" sz="1600" spc="-7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5680" y="721249"/>
            <a:ext cx="541337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https://technologystudent.com/despro_ﬂsh/patricia1.html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24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36474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brieﬂy about Patricia Urguiola’s background and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career path she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took,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 her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becoming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designer.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661" y="4891742"/>
            <a:ext cx="50857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-1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Flower</a:t>
            </a:r>
            <a:r>
              <a:rPr dirty="0" sz="1400" spc="-229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Armchair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-1996.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55270" y="4891742"/>
            <a:ext cx="678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4485" y="208502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25892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485" y="309341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35976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4101793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460598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564103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6145232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4485" y="664941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4485" y="7153607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772" y="164897"/>
            <a:ext cx="49212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PATRICIA</a:t>
            </a:r>
            <a:r>
              <a:rPr dirty="0" u="sng" sz="1600" spc="-7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URQUIOLA</a:t>
            </a:r>
            <a:r>
              <a:rPr dirty="0" u="sng" sz="1600" spc="-7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519" y="1199838"/>
            <a:ext cx="699833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5961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-9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Patricia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Urquiola.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4485" y="349982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4485" y="4004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4485" y="4508193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5012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44006" y="1958890"/>
            <a:ext cx="32131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9765" algn="l"/>
              </a:tabLst>
            </a:pPr>
            <a:r>
              <a:rPr dirty="0" u="sng" sz="14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NAME: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4954" y="2758994"/>
            <a:ext cx="32321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8815" algn="l"/>
              </a:tabLst>
            </a:pP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DESCRIPTION: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4485" y="55013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144606" y="1958890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4485" y="653003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73136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7817817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4485" y="8322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4485" y="8826192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4485" y="9330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44006" y="6276889"/>
            <a:ext cx="6083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4954" y="7076992"/>
            <a:ext cx="12998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DESCRIPTION: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4485" y="9819326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144606" y="6276889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75680" y="721249"/>
            <a:ext cx="541337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https://technologystudent.com/despro_ﬂsh/patricia1.html</a:t>
            </a:r>
            <a:endParaRPr baseline="2314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DESIGNERS - PATRICIA URQUIOLA</cp:keywords>
  <dc:title>patricia1.cdr</dc:title>
  <dcterms:created xsi:type="dcterms:W3CDTF">2021-12-07T14:32:36Z</dcterms:created>
  <dcterms:modified xsi:type="dcterms:W3CDTF">2021-12-07T14:32:36Z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2021-12-07T00:00:00Z</vt:filetime>
  </property>
</Properties>
</file>