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4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4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90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32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4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96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57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48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5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98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12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F673-3E8A-4925-A9D2-FAF48149BB84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81BAF-EDF7-421F-AD72-CA85BFD926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19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ologystudent.com/pcb/pcbcnc.htm" TargetMode="External"/><Relationship Id="rId3" Type="http://schemas.openxmlformats.org/officeDocument/2006/relationships/hyperlink" Target="https://technologystudent.com/pcb/pcb1a.htm" TargetMode="External"/><Relationship Id="rId7" Type="http://schemas.openxmlformats.org/officeDocument/2006/relationships/hyperlink" Target="https://technologystudent.com/pcb/wave1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technologystudent.com/elec_flsh/new_pcb1.html" TargetMode="External"/><Relationship Id="rId5" Type="http://schemas.openxmlformats.org/officeDocument/2006/relationships/hyperlink" Target="https://technologystudent.com/pcb/solder1.htm" TargetMode="External"/><Relationship Id="rId10" Type="http://schemas.openxmlformats.org/officeDocument/2006/relationships/hyperlink" Target="https://technologystudent.com/pcb/pcb4a.htm" TargetMode="External"/><Relationship Id="rId4" Type="http://schemas.openxmlformats.org/officeDocument/2006/relationships/hyperlink" Target="https://technologystudent.com/pcb/pcb2a.htm" TargetMode="External"/><Relationship Id="rId9" Type="http://schemas.openxmlformats.org/officeDocument/2006/relationships/hyperlink" Target="https://technologystudent.com/pcb/PCB3A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F14DEA8B-3E05-4987-9906-BA0C72D42A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" y="291643"/>
            <a:ext cx="9001387" cy="6268871"/>
          </a:xfrm>
          <a:prstGeom prst="rect">
            <a:avLst/>
          </a:prstGeom>
        </p:spPr>
      </p:pic>
      <p:sp>
        <p:nvSpPr>
          <p:cNvPr id="6" name="Freeform: Shape 5">
            <a:hlinkClick r:id="rId3"/>
            <a:extLst>
              <a:ext uri="{FF2B5EF4-FFF2-40B4-BE49-F238E27FC236}">
                <a16:creationId xmlns:a16="http://schemas.microsoft.com/office/drawing/2014/main" id="{1721F543-3E9B-4D1C-BAE6-71E02095719B}"/>
              </a:ext>
            </a:extLst>
          </p:cNvPr>
          <p:cNvSpPr/>
          <p:nvPr/>
        </p:nvSpPr>
        <p:spPr>
          <a:xfrm>
            <a:off x="394283" y="1560352"/>
            <a:ext cx="1166069" cy="1057013"/>
          </a:xfrm>
          <a:custGeom>
            <a:avLst/>
            <a:gdLst>
              <a:gd name="connsiteX0" fmla="*/ 889233 w 1166069"/>
              <a:gd name="connsiteY0" fmla="*/ 0 h 1057013"/>
              <a:gd name="connsiteX1" fmla="*/ 8389 w 1166069"/>
              <a:gd name="connsiteY1" fmla="*/ 469784 h 1057013"/>
              <a:gd name="connsiteX2" fmla="*/ 0 w 1166069"/>
              <a:gd name="connsiteY2" fmla="*/ 1057013 h 1057013"/>
              <a:gd name="connsiteX3" fmla="*/ 704675 w 1166069"/>
              <a:gd name="connsiteY3" fmla="*/ 981512 h 1057013"/>
              <a:gd name="connsiteX4" fmla="*/ 780176 w 1166069"/>
              <a:gd name="connsiteY4" fmla="*/ 922789 h 1057013"/>
              <a:gd name="connsiteX5" fmla="*/ 989900 w 1166069"/>
              <a:gd name="connsiteY5" fmla="*/ 805343 h 1057013"/>
              <a:gd name="connsiteX6" fmla="*/ 1166069 w 1166069"/>
              <a:gd name="connsiteY6" fmla="*/ 411061 h 1057013"/>
              <a:gd name="connsiteX7" fmla="*/ 1048623 w 1166069"/>
              <a:gd name="connsiteY7" fmla="*/ 318782 h 1057013"/>
              <a:gd name="connsiteX8" fmla="*/ 1057012 w 1166069"/>
              <a:gd name="connsiteY8" fmla="*/ 226503 h 1057013"/>
              <a:gd name="connsiteX9" fmla="*/ 1015067 w 1166069"/>
              <a:gd name="connsiteY9" fmla="*/ 25167 h 1057013"/>
              <a:gd name="connsiteX10" fmla="*/ 889233 w 1166069"/>
              <a:gd name="connsiteY10" fmla="*/ 0 h 105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6069" h="1057013">
                <a:moveTo>
                  <a:pt x="889233" y="0"/>
                </a:moveTo>
                <a:lnTo>
                  <a:pt x="8389" y="469784"/>
                </a:lnTo>
                <a:lnTo>
                  <a:pt x="0" y="1057013"/>
                </a:lnTo>
                <a:lnTo>
                  <a:pt x="704675" y="981512"/>
                </a:lnTo>
                <a:lnTo>
                  <a:pt x="780176" y="922789"/>
                </a:lnTo>
                <a:lnTo>
                  <a:pt x="989900" y="805343"/>
                </a:lnTo>
                <a:lnTo>
                  <a:pt x="1166069" y="411061"/>
                </a:lnTo>
                <a:lnTo>
                  <a:pt x="1048623" y="318782"/>
                </a:lnTo>
                <a:lnTo>
                  <a:pt x="1057012" y="226503"/>
                </a:lnTo>
                <a:lnTo>
                  <a:pt x="1015067" y="25167"/>
                </a:lnTo>
                <a:lnTo>
                  <a:pt x="889233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: Shape 6">
            <a:hlinkClick r:id="rId4"/>
            <a:extLst>
              <a:ext uri="{FF2B5EF4-FFF2-40B4-BE49-F238E27FC236}">
                <a16:creationId xmlns:a16="http://schemas.microsoft.com/office/drawing/2014/main" id="{084EA0D3-8208-45A1-BC9A-A2A2EB83ECFC}"/>
              </a:ext>
            </a:extLst>
          </p:cNvPr>
          <p:cNvSpPr/>
          <p:nvPr/>
        </p:nvSpPr>
        <p:spPr>
          <a:xfrm>
            <a:off x="2499919" y="1694576"/>
            <a:ext cx="1795244" cy="1057013"/>
          </a:xfrm>
          <a:custGeom>
            <a:avLst/>
            <a:gdLst>
              <a:gd name="connsiteX0" fmla="*/ 1149292 w 1795244"/>
              <a:gd name="connsiteY0" fmla="*/ 16778 h 1057013"/>
              <a:gd name="connsiteX1" fmla="*/ 1048624 w 1795244"/>
              <a:gd name="connsiteY1" fmla="*/ 0 h 1057013"/>
              <a:gd name="connsiteX2" fmla="*/ 469784 w 1795244"/>
              <a:gd name="connsiteY2" fmla="*/ 310393 h 1057013"/>
              <a:gd name="connsiteX3" fmla="*/ 134224 w 1795244"/>
              <a:gd name="connsiteY3" fmla="*/ 285226 h 1057013"/>
              <a:gd name="connsiteX4" fmla="*/ 0 w 1795244"/>
              <a:gd name="connsiteY4" fmla="*/ 847288 h 1057013"/>
              <a:gd name="connsiteX5" fmla="*/ 738231 w 1795244"/>
              <a:gd name="connsiteY5" fmla="*/ 922789 h 1057013"/>
              <a:gd name="connsiteX6" fmla="*/ 880844 w 1795244"/>
              <a:gd name="connsiteY6" fmla="*/ 545285 h 1057013"/>
              <a:gd name="connsiteX7" fmla="*/ 1694576 w 1795244"/>
              <a:gd name="connsiteY7" fmla="*/ 1057013 h 1057013"/>
              <a:gd name="connsiteX8" fmla="*/ 1795244 w 1795244"/>
              <a:gd name="connsiteY8" fmla="*/ 973123 h 1057013"/>
              <a:gd name="connsiteX9" fmla="*/ 1149292 w 1795244"/>
              <a:gd name="connsiteY9" fmla="*/ 394283 h 1057013"/>
              <a:gd name="connsiteX10" fmla="*/ 1149292 w 1795244"/>
              <a:gd name="connsiteY10" fmla="*/ 16778 h 105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795244" h="1057013">
                <a:moveTo>
                  <a:pt x="1149292" y="16778"/>
                </a:moveTo>
                <a:lnTo>
                  <a:pt x="1048624" y="0"/>
                </a:lnTo>
                <a:lnTo>
                  <a:pt x="469784" y="310393"/>
                </a:lnTo>
                <a:lnTo>
                  <a:pt x="134224" y="285226"/>
                </a:lnTo>
                <a:lnTo>
                  <a:pt x="0" y="847288"/>
                </a:lnTo>
                <a:lnTo>
                  <a:pt x="738231" y="922789"/>
                </a:lnTo>
                <a:lnTo>
                  <a:pt x="880844" y="545285"/>
                </a:lnTo>
                <a:lnTo>
                  <a:pt x="1694576" y="1057013"/>
                </a:lnTo>
                <a:lnTo>
                  <a:pt x="1795244" y="973123"/>
                </a:lnTo>
                <a:lnTo>
                  <a:pt x="1149292" y="394283"/>
                </a:lnTo>
                <a:lnTo>
                  <a:pt x="1149292" y="16778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: Shape 7">
            <a:hlinkClick r:id="rId5"/>
            <a:extLst>
              <a:ext uri="{FF2B5EF4-FFF2-40B4-BE49-F238E27FC236}">
                <a16:creationId xmlns:a16="http://schemas.microsoft.com/office/drawing/2014/main" id="{3739145F-AA44-473E-8A32-FE903780E85A}"/>
              </a:ext>
            </a:extLst>
          </p:cNvPr>
          <p:cNvSpPr/>
          <p:nvPr/>
        </p:nvSpPr>
        <p:spPr>
          <a:xfrm>
            <a:off x="5033394" y="1694576"/>
            <a:ext cx="1585520" cy="1065402"/>
          </a:xfrm>
          <a:custGeom>
            <a:avLst/>
            <a:gdLst>
              <a:gd name="connsiteX0" fmla="*/ 1073791 w 1585520"/>
              <a:gd name="connsiteY0" fmla="*/ 109057 h 1065402"/>
              <a:gd name="connsiteX1" fmla="*/ 1040235 w 1585520"/>
              <a:gd name="connsiteY1" fmla="*/ 0 h 1065402"/>
              <a:gd name="connsiteX2" fmla="*/ 964734 w 1585520"/>
              <a:gd name="connsiteY2" fmla="*/ 0 h 1065402"/>
              <a:gd name="connsiteX3" fmla="*/ 947956 w 1585520"/>
              <a:gd name="connsiteY3" fmla="*/ 16778 h 1065402"/>
              <a:gd name="connsiteX4" fmla="*/ 385894 w 1585520"/>
              <a:gd name="connsiteY4" fmla="*/ 411061 h 1065402"/>
              <a:gd name="connsiteX5" fmla="*/ 33556 w 1585520"/>
              <a:gd name="connsiteY5" fmla="*/ 419450 h 1065402"/>
              <a:gd name="connsiteX6" fmla="*/ 0 w 1585520"/>
              <a:gd name="connsiteY6" fmla="*/ 981512 h 1065402"/>
              <a:gd name="connsiteX7" fmla="*/ 687898 w 1585520"/>
              <a:gd name="connsiteY7" fmla="*/ 956345 h 1065402"/>
              <a:gd name="connsiteX8" fmla="*/ 738232 w 1585520"/>
              <a:gd name="connsiteY8" fmla="*/ 620785 h 1065402"/>
              <a:gd name="connsiteX9" fmla="*/ 855678 w 1585520"/>
              <a:gd name="connsiteY9" fmla="*/ 511729 h 1065402"/>
              <a:gd name="connsiteX10" fmla="*/ 1258349 w 1585520"/>
              <a:gd name="connsiteY10" fmla="*/ 989901 h 1065402"/>
              <a:gd name="connsiteX11" fmla="*/ 1434518 w 1585520"/>
              <a:gd name="connsiteY11" fmla="*/ 1065402 h 1065402"/>
              <a:gd name="connsiteX12" fmla="*/ 1518408 w 1585520"/>
              <a:gd name="connsiteY12" fmla="*/ 1040235 h 1065402"/>
              <a:gd name="connsiteX13" fmla="*/ 1585520 w 1585520"/>
              <a:gd name="connsiteY13" fmla="*/ 989901 h 1065402"/>
              <a:gd name="connsiteX14" fmla="*/ 1577131 w 1585520"/>
              <a:gd name="connsiteY14" fmla="*/ 880844 h 1065402"/>
              <a:gd name="connsiteX15" fmla="*/ 1098958 w 1585520"/>
              <a:gd name="connsiteY15" fmla="*/ 453006 h 1065402"/>
              <a:gd name="connsiteX16" fmla="*/ 1073791 w 1585520"/>
              <a:gd name="connsiteY16" fmla="*/ 109057 h 106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85520" h="1065402">
                <a:moveTo>
                  <a:pt x="1073791" y="109057"/>
                </a:moveTo>
                <a:lnTo>
                  <a:pt x="1040235" y="0"/>
                </a:lnTo>
                <a:lnTo>
                  <a:pt x="964734" y="0"/>
                </a:lnTo>
                <a:lnTo>
                  <a:pt x="947956" y="16778"/>
                </a:lnTo>
                <a:lnTo>
                  <a:pt x="385894" y="411061"/>
                </a:lnTo>
                <a:lnTo>
                  <a:pt x="33556" y="419450"/>
                </a:lnTo>
                <a:lnTo>
                  <a:pt x="0" y="981512"/>
                </a:lnTo>
                <a:lnTo>
                  <a:pt x="687898" y="956345"/>
                </a:lnTo>
                <a:lnTo>
                  <a:pt x="738232" y="620785"/>
                </a:lnTo>
                <a:lnTo>
                  <a:pt x="855678" y="511729"/>
                </a:lnTo>
                <a:lnTo>
                  <a:pt x="1258349" y="989901"/>
                </a:lnTo>
                <a:lnTo>
                  <a:pt x="1434518" y="1065402"/>
                </a:lnTo>
                <a:cubicBezTo>
                  <a:pt x="1506867" y="1038271"/>
                  <a:pt x="1477738" y="1040235"/>
                  <a:pt x="1518408" y="1040235"/>
                </a:cubicBezTo>
                <a:lnTo>
                  <a:pt x="1585520" y="989901"/>
                </a:lnTo>
                <a:lnTo>
                  <a:pt x="1577131" y="880844"/>
                </a:lnTo>
                <a:lnTo>
                  <a:pt x="1098958" y="453006"/>
                </a:lnTo>
                <a:lnTo>
                  <a:pt x="1073791" y="109057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: Shape 8">
            <a:hlinkClick r:id="rId6"/>
            <a:extLst>
              <a:ext uri="{FF2B5EF4-FFF2-40B4-BE49-F238E27FC236}">
                <a16:creationId xmlns:a16="http://schemas.microsoft.com/office/drawing/2014/main" id="{1162F6DB-C460-4D20-8517-9FB79B3AB6E8}"/>
              </a:ext>
            </a:extLst>
          </p:cNvPr>
          <p:cNvSpPr/>
          <p:nvPr/>
        </p:nvSpPr>
        <p:spPr>
          <a:xfrm>
            <a:off x="7273255" y="1619075"/>
            <a:ext cx="1409351" cy="998290"/>
          </a:xfrm>
          <a:custGeom>
            <a:avLst/>
            <a:gdLst>
              <a:gd name="connsiteX0" fmla="*/ 1157681 w 1409351"/>
              <a:gd name="connsiteY0" fmla="*/ 8389 h 998290"/>
              <a:gd name="connsiteX1" fmla="*/ 1015068 w 1409351"/>
              <a:gd name="connsiteY1" fmla="*/ 0 h 998290"/>
              <a:gd name="connsiteX2" fmla="*/ 444617 w 1409351"/>
              <a:gd name="connsiteY2" fmla="*/ 335560 h 998290"/>
              <a:gd name="connsiteX3" fmla="*/ 117446 w 1409351"/>
              <a:gd name="connsiteY3" fmla="*/ 318782 h 998290"/>
              <a:gd name="connsiteX4" fmla="*/ 0 w 1409351"/>
              <a:gd name="connsiteY4" fmla="*/ 864066 h 998290"/>
              <a:gd name="connsiteX5" fmla="*/ 696286 w 1409351"/>
              <a:gd name="connsiteY5" fmla="*/ 922789 h 998290"/>
              <a:gd name="connsiteX6" fmla="*/ 755009 w 1409351"/>
              <a:gd name="connsiteY6" fmla="*/ 855677 h 998290"/>
              <a:gd name="connsiteX7" fmla="*/ 796954 w 1409351"/>
              <a:gd name="connsiteY7" fmla="*/ 654342 h 998290"/>
              <a:gd name="connsiteX8" fmla="*/ 998290 w 1409351"/>
              <a:gd name="connsiteY8" fmla="*/ 998290 h 998290"/>
              <a:gd name="connsiteX9" fmla="*/ 1384184 w 1409351"/>
              <a:gd name="connsiteY9" fmla="*/ 956345 h 998290"/>
              <a:gd name="connsiteX10" fmla="*/ 1409351 w 1409351"/>
              <a:gd name="connsiteY10" fmla="*/ 796954 h 998290"/>
              <a:gd name="connsiteX11" fmla="*/ 1308683 w 1409351"/>
              <a:gd name="connsiteY11" fmla="*/ 562063 h 998290"/>
              <a:gd name="connsiteX12" fmla="*/ 1166070 w 1409351"/>
              <a:gd name="connsiteY12" fmla="*/ 503340 h 998290"/>
              <a:gd name="connsiteX13" fmla="*/ 1182848 w 1409351"/>
              <a:gd name="connsiteY13" fmla="*/ 276837 h 998290"/>
              <a:gd name="connsiteX14" fmla="*/ 1157681 w 1409351"/>
              <a:gd name="connsiteY14" fmla="*/ 8389 h 99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09351" h="998290">
                <a:moveTo>
                  <a:pt x="1157681" y="8389"/>
                </a:moveTo>
                <a:lnTo>
                  <a:pt x="1015068" y="0"/>
                </a:lnTo>
                <a:lnTo>
                  <a:pt x="444617" y="335560"/>
                </a:lnTo>
                <a:lnTo>
                  <a:pt x="117446" y="318782"/>
                </a:lnTo>
                <a:lnTo>
                  <a:pt x="0" y="864066"/>
                </a:lnTo>
                <a:lnTo>
                  <a:pt x="696286" y="922789"/>
                </a:lnTo>
                <a:lnTo>
                  <a:pt x="755009" y="855677"/>
                </a:lnTo>
                <a:lnTo>
                  <a:pt x="796954" y="654342"/>
                </a:lnTo>
                <a:lnTo>
                  <a:pt x="998290" y="998290"/>
                </a:lnTo>
                <a:lnTo>
                  <a:pt x="1384184" y="956345"/>
                </a:lnTo>
                <a:lnTo>
                  <a:pt x="1409351" y="796954"/>
                </a:lnTo>
                <a:lnTo>
                  <a:pt x="1308683" y="562063"/>
                </a:lnTo>
                <a:lnTo>
                  <a:pt x="1166070" y="503340"/>
                </a:lnTo>
                <a:lnTo>
                  <a:pt x="1182848" y="276837"/>
                </a:lnTo>
                <a:lnTo>
                  <a:pt x="1157681" y="8389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: Shape 9">
            <a:hlinkClick r:id="rId6"/>
            <a:extLst>
              <a:ext uri="{FF2B5EF4-FFF2-40B4-BE49-F238E27FC236}">
                <a16:creationId xmlns:a16="http://schemas.microsoft.com/office/drawing/2014/main" id="{33A31FBD-7191-4E4C-AFD5-913B7DD07F3F}"/>
              </a:ext>
            </a:extLst>
          </p:cNvPr>
          <p:cNvSpPr/>
          <p:nvPr/>
        </p:nvSpPr>
        <p:spPr>
          <a:xfrm>
            <a:off x="7264866" y="3523376"/>
            <a:ext cx="1484851" cy="964734"/>
          </a:xfrm>
          <a:custGeom>
            <a:avLst/>
            <a:gdLst>
              <a:gd name="connsiteX0" fmla="*/ 511728 w 1484851"/>
              <a:gd name="connsiteY0" fmla="*/ 8389 h 964734"/>
              <a:gd name="connsiteX1" fmla="*/ 377505 w 1484851"/>
              <a:gd name="connsiteY1" fmla="*/ 0 h 964734"/>
              <a:gd name="connsiteX2" fmla="*/ 369116 w 1484851"/>
              <a:gd name="connsiteY2" fmla="*/ 369116 h 964734"/>
              <a:gd name="connsiteX3" fmla="*/ 0 w 1484851"/>
              <a:gd name="connsiteY3" fmla="*/ 687897 h 964734"/>
              <a:gd name="connsiteX4" fmla="*/ 201336 w 1484851"/>
              <a:gd name="connsiteY4" fmla="*/ 880844 h 964734"/>
              <a:gd name="connsiteX5" fmla="*/ 595618 w 1484851"/>
              <a:gd name="connsiteY5" fmla="*/ 520118 h 964734"/>
              <a:gd name="connsiteX6" fmla="*/ 838899 w 1484851"/>
              <a:gd name="connsiteY6" fmla="*/ 721453 h 964734"/>
              <a:gd name="connsiteX7" fmla="*/ 780176 w 1484851"/>
              <a:gd name="connsiteY7" fmla="*/ 872455 h 964734"/>
              <a:gd name="connsiteX8" fmla="*/ 788565 w 1484851"/>
              <a:gd name="connsiteY8" fmla="*/ 964734 h 964734"/>
              <a:gd name="connsiteX9" fmla="*/ 1476462 w 1484851"/>
              <a:gd name="connsiteY9" fmla="*/ 956345 h 964734"/>
              <a:gd name="connsiteX10" fmla="*/ 1484851 w 1484851"/>
              <a:gd name="connsiteY10" fmla="*/ 746620 h 964734"/>
              <a:gd name="connsiteX11" fmla="*/ 1484851 w 1484851"/>
              <a:gd name="connsiteY11" fmla="*/ 746620 h 964734"/>
              <a:gd name="connsiteX12" fmla="*/ 1409351 w 1484851"/>
              <a:gd name="connsiteY12" fmla="*/ 453006 h 964734"/>
              <a:gd name="connsiteX13" fmla="*/ 1216404 w 1484851"/>
              <a:gd name="connsiteY13" fmla="*/ 419450 h 964734"/>
              <a:gd name="connsiteX14" fmla="*/ 1098958 w 1484851"/>
              <a:gd name="connsiteY14" fmla="*/ 419450 h 964734"/>
              <a:gd name="connsiteX15" fmla="*/ 511728 w 1484851"/>
              <a:gd name="connsiteY15" fmla="*/ 8389 h 96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84851" h="964734">
                <a:moveTo>
                  <a:pt x="511728" y="8389"/>
                </a:moveTo>
                <a:lnTo>
                  <a:pt x="377505" y="0"/>
                </a:lnTo>
                <a:lnTo>
                  <a:pt x="369116" y="369116"/>
                </a:lnTo>
                <a:lnTo>
                  <a:pt x="0" y="687897"/>
                </a:lnTo>
                <a:lnTo>
                  <a:pt x="201336" y="880844"/>
                </a:lnTo>
                <a:lnTo>
                  <a:pt x="595618" y="520118"/>
                </a:lnTo>
                <a:lnTo>
                  <a:pt x="838899" y="721453"/>
                </a:lnTo>
                <a:lnTo>
                  <a:pt x="780176" y="872455"/>
                </a:lnTo>
                <a:lnTo>
                  <a:pt x="788565" y="964734"/>
                </a:lnTo>
                <a:lnTo>
                  <a:pt x="1476462" y="956345"/>
                </a:lnTo>
                <a:lnTo>
                  <a:pt x="1484851" y="746620"/>
                </a:lnTo>
                <a:lnTo>
                  <a:pt x="1484851" y="746620"/>
                </a:lnTo>
                <a:lnTo>
                  <a:pt x="1409351" y="453006"/>
                </a:lnTo>
                <a:lnTo>
                  <a:pt x="1216404" y="419450"/>
                </a:lnTo>
                <a:lnTo>
                  <a:pt x="1098958" y="419450"/>
                </a:lnTo>
                <a:lnTo>
                  <a:pt x="511728" y="8389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: Shape 10">
            <a:hlinkClick r:id="rId7"/>
            <a:extLst>
              <a:ext uri="{FF2B5EF4-FFF2-40B4-BE49-F238E27FC236}">
                <a16:creationId xmlns:a16="http://schemas.microsoft.com/office/drawing/2014/main" id="{244C2DF7-A02E-4E4D-8187-EA8D5258D4A9}"/>
              </a:ext>
            </a:extLst>
          </p:cNvPr>
          <p:cNvSpPr/>
          <p:nvPr/>
        </p:nvSpPr>
        <p:spPr>
          <a:xfrm>
            <a:off x="4731391" y="3481431"/>
            <a:ext cx="1778466" cy="998290"/>
          </a:xfrm>
          <a:custGeom>
            <a:avLst/>
            <a:gdLst>
              <a:gd name="connsiteX0" fmla="*/ 1661020 w 1778466"/>
              <a:gd name="connsiteY0" fmla="*/ 369116 h 998290"/>
              <a:gd name="connsiteX1" fmla="*/ 1350627 w 1778466"/>
              <a:gd name="connsiteY1" fmla="*/ 377505 h 998290"/>
              <a:gd name="connsiteX2" fmla="*/ 822121 w 1778466"/>
              <a:gd name="connsiteY2" fmla="*/ 16778 h 998290"/>
              <a:gd name="connsiteX3" fmla="*/ 704675 w 1778466"/>
              <a:gd name="connsiteY3" fmla="*/ 0 h 998290"/>
              <a:gd name="connsiteX4" fmla="*/ 713064 w 1778466"/>
              <a:gd name="connsiteY4" fmla="*/ 436228 h 998290"/>
              <a:gd name="connsiteX5" fmla="*/ 444616 w 1778466"/>
              <a:gd name="connsiteY5" fmla="*/ 536896 h 998290"/>
              <a:gd name="connsiteX6" fmla="*/ 293615 w 1778466"/>
              <a:gd name="connsiteY6" fmla="*/ 713064 h 998290"/>
              <a:gd name="connsiteX7" fmla="*/ 0 w 1778466"/>
              <a:gd name="connsiteY7" fmla="*/ 847288 h 998290"/>
              <a:gd name="connsiteX8" fmla="*/ 25167 w 1778466"/>
              <a:gd name="connsiteY8" fmla="*/ 998290 h 998290"/>
              <a:gd name="connsiteX9" fmla="*/ 302003 w 1778466"/>
              <a:gd name="connsiteY9" fmla="*/ 914400 h 998290"/>
              <a:gd name="connsiteX10" fmla="*/ 578840 w 1778466"/>
              <a:gd name="connsiteY10" fmla="*/ 939567 h 998290"/>
              <a:gd name="connsiteX11" fmla="*/ 1006679 w 1778466"/>
              <a:gd name="connsiteY11" fmla="*/ 713064 h 998290"/>
              <a:gd name="connsiteX12" fmla="*/ 1090569 w 1778466"/>
              <a:gd name="connsiteY12" fmla="*/ 956345 h 998290"/>
              <a:gd name="connsiteX13" fmla="*/ 1778466 w 1778466"/>
              <a:gd name="connsiteY13" fmla="*/ 947956 h 998290"/>
              <a:gd name="connsiteX14" fmla="*/ 1661020 w 1778466"/>
              <a:gd name="connsiteY14" fmla="*/ 369116 h 998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78466" h="998290">
                <a:moveTo>
                  <a:pt x="1661020" y="369116"/>
                </a:moveTo>
                <a:lnTo>
                  <a:pt x="1350627" y="377505"/>
                </a:lnTo>
                <a:lnTo>
                  <a:pt x="822121" y="16778"/>
                </a:lnTo>
                <a:lnTo>
                  <a:pt x="704675" y="0"/>
                </a:lnTo>
                <a:lnTo>
                  <a:pt x="713064" y="436228"/>
                </a:lnTo>
                <a:lnTo>
                  <a:pt x="444616" y="536896"/>
                </a:lnTo>
                <a:lnTo>
                  <a:pt x="293615" y="713064"/>
                </a:lnTo>
                <a:lnTo>
                  <a:pt x="0" y="847288"/>
                </a:lnTo>
                <a:lnTo>
                  <a:pt x="25167" y="998290"/>
                </a:lnTo>
                <a:lnTo>
                  <a:pt x="302003" y="914400"/>
                </a:lnTo>
                <a:lnTo>
                  <a:pt x="578840" y="939567"/>
                </a:lnTo>
                <a:lnTo>
                  <a:pt x="1006679" y="713064"/>
                </a:lnTo>
                <a:lnTo>
                  <a:pt x="1090569" y="956345"/>
                </a:lnTo>
                <a:lnTo>
                  <a:pt x="1778466" y="947956"/>
                </a:lnTo>
                <a:lnTo>
                  <a:pt x="1661020" y="369116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: Shape 11">
            <a:hlinkClick r:id="rId8"/>
            <a:extLst>
              <a:ext uri="{FF2B5EF4-FFF2-40B4-BE49-F238E27FC236}">
                <a16:creationId xmlns:a16="http://schemas.microsoft.com/office/drawing/2014/main" id="{F72492FD-91FF-4BA3-8750-EC19DD64BCC3}"/>
              </a:ext>
            </a:extLst>
          </p:cNvPr>
          <p:cNvSpPr/>
          <p:nvPr/>
        </p:nvSpPr>
        <p:spPr>
          <a:xfrm>
            <a:off x="2533475" y="3632433"/>
            <a:ext cx="2013358" cy="914400"/>
          </a:xfrm>
          <a:custGeom>
            <a:avLst/>
            <a:gdLst>
              <a:gd name="connsiteX0" fmla="*/ 1946246 w 2013358"/>
              <a:gd name="connsiteY0" fmla="*/ 318782 h 914400"/>
              <a:gd name="connsiteX1" fmla="*/ 1543575 w 2013358"/>
              <a:gd name="connsiteY1" fmla="*/ 260059 h 914400"/>
              <a:gd name="connsiteX2" fmla="*/ 1023457 w 2013358"/>
              <a:gd name="connsiteY2" fmla="*/ 0 h 914400"/>
              <a:gd name="connsiteX3" fmla="*/ 922789 w 2013358"/>
              <a:gd name="connsiteY3" fmla="*/ 8389 h 914400"/>
              <a:gd name="connsiteX4" fmla="*/ 889233 w 2013358"/>
              <a:gd name="connsiteY4" fmla="*/ 402672 h 914400"/>
              <a:gd name="connsiteX5" fmla="*/ 0 w 2013358"/>
              <a:gd name="connsiteY5" fmla="*/ 763398 h 914400"/>
              <a:gd name="connsiteX6" fmla="*/ 83890 w 2013358"/>
              <a:gd name="connsiteY6" fmla="*/ 872455 h 914400"/>
              <a:gd name="connsiteX7" fmla="*/ 1199626 w 2013358"/>
              <a:gd name="connsiteY7" fmla="*/ 444617 h 914400"/>
              <a:gd name="connsiteX8" fmla="*/ 1375795 w 2013358"/>
              <a:gd name="connsiteY8" fmla="*/ 687897 h 914400"/>
              <a:gd name="connsiteX9" fmla="*/ 1317072 w 2013358"/>
              <a:gd name="connsiteY9" fmla="*/ 914400 h 914400"/>
              <a:gd name="connsiteX10" fmla="*/ 2013358 w 2013358"/>
              <a:gd name="connsiteY10" fmla="*/ 906011 h 914400"/>
              <a:gd name="connsiteX11" fmla="*/ 1946246 w 2013358"/>
              <a:gd name="connsiteY11" fmla="*/ 318782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013358" h="914400">
                <a:moveTo>
                  <a:pt x="1946246" y="318782"/>
                </a:moveTo>
                <a:lnTo>
                  <a:pt x="1543575" y="260059"/>
                </a:lnTo>
                <a:lnTo>
                  <a:pt x="1023457" y="0"/>
                </a:lnTo>
                <a:lnTo>
                  <a:pt x="922789" y="8389"/>
                </a:lnTo>
                <a:lnTo>
                  <a:pt x="889233" y="402672"/>
                </a:lnTo>
                <a:lnTo>
                  <a:pt x="0" y="763398"/>
                </a:lnTo>
                <a:lnTo>
                  <a:pt x="83890" y="872455"/>
                </a:lnTo>
                <a:lnTo>
                  <a:pt x="1199626" y="444617"/>
                </a:lnTo>
                <a:lnTo>
                  <a:pt x="1375795" y="687897"/>
                </a:lnTo>
                <a:lnTo>
                  <a:pt x="1317072" y="914400"/>
                </a:lnTo>
                <a:lnTo>
                  <a:pt x="2013358" y="906011"/>
                </a:lnTo>
                <a:lnTo>
                  <a:pt x="1946246" y="318782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: Shape 12">
            <a:hlinkClick r:id="rId8"/>
            <a:extLst>
              <a:ext uri="{FF2B5EF4-FFF2-40B4-BE49-F238E27FC236}">
                <a16:creationId xmlns:a16="http://schemas.microsoft.com/office/drawing/2014/main" id="{CEDC2838-A906-401C-A30C-CE14B57834D2}"/>
              </a:ext>
            </a:extLst>
          </p:cNvPr>
          <p:cNvSpPr/>
          <p:nvPr/>
        </p:nvSpPr>
        <p:spPr>
          <a:xfrm>
            <a:off x="343949" y="3632433"/>
            <a:ext cx="1728132" cy="931178"/>
          </a:xfrm>
          <a:custGeom>
            <a:avLst/>
            <a:gdLst>
              <a:gd name="connsiteX0" fmla="*/ 1535185 w 1728132"/>
              <a:gd name="connsiteY0" fmla="*/ 218114 h 931178"/>
              <a:gd name="connsiteX1" fmla="*/ 1535185 w 1728132"/>
              <a:gd name="connsiteY1" fmla="*/ 218114 h 931178"/>
              <a:gd name="connsiteX2" fmla="*/ 1124124 w 1728132"/>
              <a:gd name="connsiteY2" fmla="*/ 268448 h 931178"/>
              <a:gd name="connsiteX3" fmla="*/ 570451 w 1728132"/>
              <a:gd name="connsiteY3" fmla="*/ 0 h 931178"/>
              <a:gd name="connsiteX4" fmla="*/ 469783 w 1728132"/>
              <a:gd name="connsiteY4" fmla="*/ 8389 h 931178"/>
              <a:gd name="connsiteX5" fmla="*/ 520117 w 1728132"/>
              <a:gd name="connsiteY5" fmla="*/ 444617 h 931178"/>
              <a:gd name="connsiteX6" fmla="*/ 385893 w 1728132"/>
              <a:gd name="connsiteY6" fmla="*/ 545284 h 931178"/>
              <a:gd name="connsiteX7" fmla="*/ 310392 w 1728132"/>
              <a:gd name="connsiteY7" fmla="*/ 478173 h 931178"/>
              <a:gd name="connsiteX8" fmla="*/ 0 w 1728132"/>
              <a:gd name="connsiteY8" fmla="*/ 612396 h 931178"/>
              <a:gd name="connsiteX9" fmla="*/ 58723 w 1728132"/>
              <a:gd name="connsiteY9" fmla="*/ 847288 h 931178"/>
              <a:gd name="connsiteX10" fmla="*/ 260058 w 1728132"/>
              <a:gd name="connsiteY10" fmla="*/ 931178 h 931178"/>
              <a:gd name="connsiteX11" fmla="*/ 973123 w 1728132"/>
              <a:gd name="connsiteY11" fmla="*/ 545284 h 931178"/>
              <a:gd name="connsiteX12" fmla="*/ 989901 w 1728132"/>
              <a:gd name="connsiteY12" fmla="*/ 897622 h 931178"/>
              <a:gd name="connsiteX13" fmla="*/ 1728132 w 1728132"/>
              <a:gd name="connsiteY13" fmla="*/ 755009 h 931178"/>
              <a:gd name="connsiteX14" fmla="*/ 1535185 w 1728132"/>
              <a:gd name="connsiteY14" fmla="*/ 218114 h 93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728132" h="931178">
                <a:moveTo>
                  <a:pt x="1535185" y="218114"/>
                </a:moveTo>
                <a:lnTo>
                  <a:pt x="1535185" y="218114"/>
                </a:lnTo>
                <a:lnTo>
                  <a:pt x="1124124" y="268448"/>
                </a:lnTo>
                <a:lnTo>
                  <a:pt x="570451" y="0"/>
                </a:lnTo>
                <a:lnTo>
                  <a:pt x="469783" y="8389"/>
                </a:lnTo>
                <a:lnTo>
                  <a:pt x="520117" y="444617"/>
                </a:lnTo>
                <a:lnTo>
                  <a:pt x="385893" y="545284"/>
                </a:lnTo>
                <a:lnTo>
                  <a:pt x="310392" y="478173"/>
                </a:lnTo>
                <a:lnTo>
                  <a:pt x="0" y="612396"/>
                </a:lnTo>
                <a:lnTo>
                  <a:pt x="58723" y="847288"/>
                </a:lnTo>
                <a:lnTo>
                  <a:pt x="260058" y="931178"/>
                </a:lnTo>
                <a:lnTo>
                  <a:pt x="973123" y="545284"/>
                </a:lnTo>
                <a:lnTo>
                  <a:pt x="989901" y="897622"/>
                </a:lnTo>
                <a:lnTo>
                  <a:pt x="1728132" y="755009"/>
                </a:lnTo>
                <a:lnTo>
                  <a:pt x="1535185" y="218114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: Shape 13">
            <a:hlinkClick r:id="rId3"/>
            <a:extLst>
              <a:ext uri="{FF2B5EF4-FFF2-40B4-BE49-F238E27FC236}">
                <a16:creationId xmlns:a16="http://schemas.microsoft.com/office/drawing/2014/main" id="{6B79134F-043A-4FDF-80B9-7405861C452F}"/>
              </a:ext>
            </a:extLst>
          </p:cNvPr>
          <p:cNvSpPr/>
          <p:nvPr/>
        </p:nvSpPr>
        <p:spPr>
          <a:xfrm>
            <a:off x="931178" y="5486400"/>
            <a:ext cx="1551963" cy="973123"/>
          </a:xfrm>
          <a:custGeom>
            <a:avLst/>
            <a:gdLst>
              <a:gd name="connsiteX0" fmla="*/ 1191237 w 1551963"/>
              <a:gd name="connsiteY0" fmla="*/ 0 h 973123"/>
              <a:gd name="connsiteX1" fmla="*/ 1191237 w 1551963"/>
              <a:gd name="connsiteY1" fmla="*/ 0 h 973123"/>
              <a:gd name="connsiteX2" fmla="*/ 939567 w 1551963"/>
              <a:gd name="connsiteY2" fmla="*/ 0 h 973123"/>
              <a:gd name="connsiteX3" fmla="*/ 411061 w 1551963"/>
              <a:gd name="connsiteY3" fmla="*/ 377505 h 973123"/>
              <a:gd name="connsiteX4" fmla="*/ 109057 w 1551963"/>
              <a:gd name="connsiteY4" fmla="*/ 360727 h 973123"/>
              <a:gd name="connsiteX5" fmla="*/ 0 w 1551963"/>
              <a:gd name="connsiteY5" fmla="*/ 771787 h 973123"/>
              <a:gd name="connsiteX6" fmla="*/ 75501 w 1551963"/>
              <a:gd name="connsiteY6" fmla="*/ 973123 h 973123"/>
              <a:gd name="connsiteX7" fmla="*/ 746620 w 1551963"/>
              <a:gd name="connsiteY7" fmla="*/ 947956 h 973123"/>
              <a:gd name="connsiteX8" fmla="*/ 763398 w 1551963"/>
              <a:gd name="connsiteY8" fmla="*/ 729842 h 973123"/>
              <a:gd name="connsiteX9" fmla="*/ 956345 w 1551963"/>
              <a:gd name="connsiteY9" fmla="*/ 511728 h 973123"/>
              <a:gd name="connsiteX10" fmla="*/ 1015068 w 1551963"/>
              <a:gd name="connsiteY10" fmla="*/ 570451 h 973123"/>
              <a:gd name="connsiteX11" fmla="*/ 1031846 w 1551963"/>
              <a:gd name="connsiteY11" fmla="*/ 595618 h 973123"/>
              <a:gd name="connsiteX12" fmla="*/ 1367405 w 1551963"/>
              <a:gd name="connsiteY12" fmla="*/ 822121 h 973123"/>
              <a:gd name="connsiteX13" fmla="*/ 1551963 w 1551963"/>
              <a:gd name="connsiteY13" fmla="*/ 704675 h 973123"/>
              <a:gd name="connsiteX14" fmla="*/ 1166070 w 1551963"/>
              <a:gd name="connsiteY14" fmla="*/ 318782 h 973123"/>
              <a:gd name="connsiteX15" fmla="*/ 1191237 w 1551963"/>
              <a:gd name="connsiteY15" fmla="*/ 0 h 97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1963" h="973123">
                <a:moveTo>
                  <a:pt x="1191237" y="0"/>
                </a:moveTo>
                <a:lnTo>
                  <a:pt x="1191237" y="0"/>
                </a:lnTo>
                <a:lnTo>
                  <a:pt x="939567" y="0"/>
                </a:lnTo>
                <a:lnTo>
                  <a:pt x="411061" y="377505"/>
                </a:lnTo>
                <a:lnTo>
                  <a:pt x="109057" y="360727"/>
                </a:lnTo>
                <a:lnTo>
                  <a:pt x="0" y="771787"/>
                </a:lnTo>
                <a:lnTo>
                  <a:pt x="75501" y="973123"/>
                </a:lnTo>
                <a:lnTo>
                  <a:pt x="746620" y="947956"/>
                </a:lnTo>
                <a:lnTo>
                  <a:pt x="763398" y="729842"/>
                </a:lnTo>
                <a:lnTo>
                  <a:pt x="956345" y="511728"/>
                </a:lnTo>
                <a:cubicBezTo>
                  <a:pt x="975919" y="531302"/>
                  <a:pt x="996550" y="549875"/>
                  <a:pt x="1015068" y="570451"/>
                </a:cubicBezTo>
                <a:cubicBezTo>
                  <a:pt x="1021813" y="577945"/>
                  <a:pt x="1031846" y="595618"/>
                  <a:pt x="1031846" y="595618"/>
                </a:cubicBezTo>
                <a:lnTo>
                  <a:pt x="1367405" y="822121"/>
                </a:lnTo>
                <a:lnTo>
                  <a:pt x="1551963" y="704675"/>
                </a:lnTo>
                <a:lnTo>
                  <a:pt x="1166070" y="318782"/>
                </a:lnTo>
                <a:lnTo>
                  <a:pt x="1191237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: Shape 14">
            <a:hlinkClick r:id="rId3"/>
            <a:extLst>
              <a:ext uri="{FF2B5EF4-FFF2-40B4-BE49-F238E27FC236}">
                <a16:creationId xmlns:a16="http://schemas.microsoft.com/office/drawing/2014/main" id="{6A5876BC-5666-499A-836A-A483C6EBC6CB}"/>
              </a:ext>
            </a:extLst>
          </p:cNvPr>
          <p:cNvSpPr/>
          <p:nvPr/>
        </p:nvSpPr>
        <p:spPr>
          <a:xfrm>
            <a:off x="3833769" y="5427677"/>
            <a:ext cx="1191237" cy="1015068"/>
          </a:xfrm>
          <a:custGeom>
            <a:avLst/>
            <a:gdLst>
              <a:gd name="connsiteX0" fmla="*/ 1015068 w 1191237"/>
              <a:gd name="connsiteY0" fmla="*/ 0 h 1015068"/>
              <a:gd name="connsiteX1" fmla="*/ 1015068 w 1191237"/>
              <a:gd name="connsiteY1" fmla="*/ 0 h 1015068"/>
              <a:gd name="connsiteX2" fmla="*/ 394282 w 1191237"/>
              <a:gd name="connsiteY2" fmla="*/ 461395 h 1015068"/>
              <a:gd name="connsiteX3" fmla="*/ 67112 w 1191237"/>
              <a:gd name="connsiteY3" fmla="*/ 453006 h 1015068"/>
              <a:gd name="connsiteX4" fmla="*/ 0 w 1191237"/>
              <a:gd name="connsiteY4" fmla="*/ 864066 h 1015068"/>
              <a:gd name="connsiteX5" fmla="*/ 50334 w 1191237"/>
              <a:gd name="connsiteY5" fmla="*/ 1015068 h 1015068"/>
              <a:gd name="connsiteX6" fmla="*/ 687897 w 1191237"/>
              <a:gd name="connsiteY6" fmla="*/ 981512 h 1015068"/>
              <a:gd name="connsiteX7" fmla="*/ 780176 w 1191237"/>
              <a:gd name="connsiteY7" fmla="*/ 654341 h 1015068"/>
              <a:gd name="connsiteX8" fmla="*/ 1015068 w 1191237"/>
              <a:gd name="connsiteY8" fmla="*/ 880844 h 1015068"/>
              <a:gd name="connsiteX9" fmla="*/ 1191237 w 1191237"/>
              <a:gd name="connsiteY9" fmla="*/ 746620 h 1015068"/>
              <a:gd name="connsiteX10" fmla="*/ 1107347 w 1191237"/>
              <a:gd name="connsiteY10" fmla="*/ 402672 h 1015068"/>
              <a:gd name="connsiteX11" fmla="*/ 1115736 w 1191237"/>
              <a:gd name="connsiteY11" fmla="*/ 8389 h 1015068"/>
              <a:gd name="connsiteX12" fmla="*/ 1015068 w 1191237"/>
              <a:gd name="connsiteY12" fmla="*/ 0 h 101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91237" h="1015068">
                <a:moveTo>
                  <a:pt x="1015068" y="0"/>
                </a:moveTo>
                <a:lnTo>
                  <a:pt x="1015068" y="0"/>
                </a:lnTo>
                <a:lnTo>
                  <a:pt x="394282" y="461395"/>
                </a:lnTo>
                <a:lnTo>
                  <a:pt x="67112" y="453006"/>
                </a:lnTo>
                <a:lnTo>
                  <a:pt x="0" y="864066"/>
                </a:lnTo>
                <a:lnTo>
                  <a:pt x="50334" y="1015068"/>
                </a:lnTo>
                <a:lnTo>
                  <a:pt x="687897" y="981512"/>
                </a:lnTo>
                <a:lnTo>
                  <a:pt x="780176" y="654341"/>
                </a:lnTo>
                <a:lnTo>
                  <a:pt x="1015068" y="880844"/>
                </a:lnTo>
                <a:lnTo>
                  <a:pt x="1191237" y="746620"/>
                </a:lnTo>
                <a:lnTo>
                  <a:pt x="1107347" y="402672"/>
                </a:lnTo>
                <a:lnTo>
                  <a:pt x="1115736" y="8389"/>
                </a:lnTo>
                <a:lnTo>
                  <a:pt x="101506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: Shape 15">
            <a:hlinkClick r:id="rId4"/>
            <a:extLst>
              <a:ext uri="{FF2B5EF4-FFF2-40B4-BE49-F238E27FC236}">
                <a16:creationId xmlns:a16="http://schemas.microsoft.com/office/drawing/2014/main" id="{F5D661E1-6A23-456A-A753-0BA627910649}"/>
              </a:ext>
            </a:extLst>
          </p:cNvPr>
          <p:cNvSpPr/>
          <p:nvPr/>
        </p:nvSpPr>
        <p:spPr>
          <a:xfrm>
            <a:off x="5092117" y="5452844"/>
            <a:ext cx="1191237" cy="981512"/>
          </a:xfrm>
          <a:custGeom>
            <a:avLst/>
            <a:gdLst>
              <a:gd name="connsiteX0" fmla="*/ 998290 w 1191237"/>
              <a:gd name="connsiteY0" fmla="*/ 0 h 981512"/>
              <a:gd name="connsiteX1" fmla="*/ 444617 w 1191237"/>
              <a:gd name="connsiteY1" fmla="*/ 377505 h 981512"/>
              <a:gd name="connsiteX2" fmla="*/ 83890 w 1191237"/>
              <a:gd name="connsiteY2" fmla="*/ 419450 h 981512"/>
              <a:gd name="connsiteX3" fmla="*/ 0 w 1191237"/>
              <a:gd name="connsiteY3" fmla="*/ 981512 h 981512"/>
              <a:gd name="connsiteX4" fmla="*/ 671120 w 1191237"/>
              <a:gd name="connsiteY4" fmla="*/ 981512 h 981512"/>
              <a:gd name="connsiteX5" fmla="*/ 713065 w 1191237"/>
              <a:gd name="connsiteY5" fmla="*/ 687897 h 981512"/>
              <a:gd name="connsiteX6" fmla="*/ 855677 w 1191237"/>
              <a:gd name="connsiteY6" fmla="*/ 436228 h 981512"/>
              <a:gd name="connsiteX7" fmla="*/ 956345 w 1191237"/>
              <a:gd name="connsiteY7" fmla="*/ 973123 h 981512"/>
              <a:gd name="connsiteX8" fmla="*/ 1191237 w 1191237"/>
              <a:gd name="connsiteY8" fmla="*/ 922789 h 981512"/>
              <a:gd name="connsiteX9" fmla="*/ 1132514 w 1191237"/>
              <a:gd name="connsiteY9" fmla="*/ 494950 h 981512"/>
              <a:gd name="connsiteX10" fmla="*/ 1073791 w 1191237"/>
              <a:gd name="connsiteY10" fmla="*/ 8389 h 981512"/>
              <a:gd name="connsiteX11" fmla="*/ 998290 w 1191237"/>
              <a:gd name="connsiteY11" fmla="*/ 0 h 981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91237" h="981512">
                <a:moveTo>
                  <a:pt x="998290" y="0"/>
                </a:moveTo>
                <a:lnTo>
                  <a:pt x="444617" y="377505"/>
                </a:lnTo>
                <a:lnTo>
                  <a:pt x="83890" y="419450"/>
                </a:lnTo>
                <a:lnTo>
                  <a:pt x="0" y="981512"/>
                </a:lnTo>
                <a:lnTo>
                  <a:pt x="671120" y="981512"/>
                </a:lnTo>
                <a:lnTo>
                  <a:pt x="713065" y="687897"/>
                </a:lnTo>
                <a:lnTo>
                  <a:pt x="855677" y="436228"/>
                </a:lnTo>
                <a:lnTo>
                  <a:pt x="956345" y="973123"/>
                </a:lnTo>
                <a:lnTo>
                  <a:pt x="1191237" y="922789"/>
                </a:lnTo>
                <a:lnTo>
                  <a:pt x="1132514" y="494950"/>
                </a:lnTo>
                <a:lnTo>
                  <a:pt x="1073791" y="8389"/>
                </a:lnTo>
                <a:lnTo>
                  <a:pt x="99829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reeform: Shape 16">
            <a:hlinkClick r:id="rId9"/>
            <a:extLst>
              <a:ext uri="{FF2B5EF4-FFF2-40B4-BE49-F238E27FC236}">
                <a16:creationId xmlns:a16="http://schemas.microsoft.com/office/drawing/2014/main" id="{8DC12E9E-6063-41ED-99A6-1E7F45CC5EB0}"/>
              </a:ext>
            </a:extLst>
          </p:cNvPr>
          <p:cNvSpPr/>
          <p:nvPr/>
        </p:nvSpPr>
        <p:spPr>
          <a:xfrm>
            <a:off x="6509857" y="5452844"/>
            <a:ext cx="1224793" cy="1048624"/>
          </a:xfrm>
          <a:custGeom>
            <a:avLst/>
            <a:gdLst>
              <a:gd name="connsiteX0" fmla="*/ 981512 w 1224793"/>
              <a:gd name="connsiteY0" fmla="*/ 0 h 1048624"/>
              <a:gd name="connsiteX1" fmla="*/ 377504 w 1224793"/>
              <a:gd name="connsiteY1" fmla="*/ 419450 h 1048624"/>
              <a:gd name="connsiteX2" fmla="*/ 67112 w 1224793"/>
              <a:gd name="connsiteY2" fmla="*/ 427839 h 1048624"/>
              <a:gd name="connsiteX3" fmla="*/ 0 w 1224793"/>
              <a:gd name="connsiteY3" fmla="*/ 973123 h 1048624"/>
              <a:gd name="connsiteX4" fmla="*/ 687897 w 1224793"/>
              <a:gd name="connsiteY4" fmla="*/ 964734 h 1048624"/>
              <a:gd name="connsiteX5" fmla="*/ 847288 w 1224793"/>
              <a:gd name="connsiteY5" fmla="*/ 545284 h 1048624"/>
              <a:gd name="connsiteX6" fmla="*/ 1040235 w 1224793"/>
              <a:gd name="connsiteY6" fmla="*/ 1048624 h 1048624"/>
              <a:gd name="connsiteX7" fmla="*/ 1224793 w 1224793"/>
              <a:gd name="connsiteY7" fmla="*/ 973123 h 1048624"/>
              <a:gd name="connsiteX8" fmla="*/ 1082180 w 1224793"/>
              <a:gd name="connsiteY8" fmla="*/ 436228 h 1048624"/>
              <a:gd name="connsiteX9" fmla="*/ 1090569 w 1224793"/>
              <a:gd name="connsiteY9" fmla="*/ 8389 h 1048624"/>
              <a:gd name="connsiteX10" fmla="*/ 981512 w 1224793"/>
              <a:gd name="connsiteY10" fmla="*/ 0 h 1048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24793" h="1048624">
                <a:moveTo>
                  <a:pt x="981512" y="0"/>
                </a:moveTo>
                <a:lnTo>
                  <a:pt x="377504" y="419450"/>
                </a:lnTo>
                <a:lnTo>
                  <a:pt x="67112" y="427839"/>
                </a:lnTo>
                <a:lnTo>
                  <a:pt x="0" y="973123"/>
                </a:lnTo>
                <a:lnTo>
                  <a:pt x="687897" y="964734"/>
                </a:lnTo>
                <a:lnTo>
                  <a:pt x="847288" y="545284"/>
                </a:lnTo>
                <a:lnTo>
                  <a:pt x="1040235" y="1048624"/>
                </a:lnTo>
                <a:lnTo>
                  <a:pt x="1224793" y="973123"/>
                </a:lnTo>
                <a:lnTo>
                  <a:pt x="1082180" y="436228"/>
                </a:lnTo>
                <a:lnTo>
                  <a:pt x="1090569" y="8389"/>
                </a:lnTo>
                <a:lnTo>
                  <a:pt x="981512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: Shape 17">
            <a:hlinkClick r:id="rId10"/>
            <a:extLst>
              <a:ext uri="{FF2B5EF4-FFF2-40B4-BE49-F238E27FC236}">
                <a16:creationId xmlns:a16="http://schemas.microsoft.com/office/drawing/2014/main" id="{C6F4D376-1A4B-40D4-9256-41B7F5CBE1C2}"/>
              </a:ext>
            </a:extLst>
          </p:cNvPr>
          <p:cNvSpPr/>
          <p:nvPr/>
        </p:nvSpPr>
        <p:spPr>
          <a:xfrm>
            <a:off x="7810150" y="5478011"/>
            <a:ext cx="1082180" cy="947956"/>
          </a:xfrm>
          <a:custGeom>
            <a:avLst/>
            <a:gdLst>
              <a:gd name="connsiteX0" fmla="*/ 931178 w 1082180"/>
              <a:gd name="connsiteY0" fmla="*/ 0 h 947956"/>
              <a:gd name="connsiteX1" fmla="*/ 335560 w 1082180"/>
              <a:gd name="connsiteY1" fmla="*/ 394283 h 947956"/>
              <a:gd name="connsiteX2" fmla="*/ 0 w 1082180"/>
              <a:gd name="connsiteY2" fmla="*/ 402672 h 947956"/>
              <a:gd name="connsiteX3" fmla="*/ 0 w 1082180"/>
              <a:gd name="connsiteY3" fmla="*/ 947956 h 947956"/>
              <a:gd name="connsiteX4" fmla="*/ 1082180 w 1082180"/>
              <a:gd name="connsiteY4" fmla="*/ 931178 h 947956"/>
              <a:gd name="connsiteX5" fmla="*/ 1065402 w 1082180"/>
              <a:gd name="connsiteY5" fmla="*/ 41945 h 947956"/>
              <a:gd name="connsiteX6" fmla="*/ 931178 w 1082180"/>
              <a:gd name="connsiteY6" fmla="*/ 0 h 94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2180" h="947956">
                <a:moveTo>
                  <a:pt x="931178" y="0"/>
                </a:moveTo>
                <a:lnTo>
                  <a:pt x="335560" y="394283"/>
                </a:lnTo>
                <a:lnTo>
                  <a:pt x="0" y="402672"/>
                </a:lnTo>
                <a:lnTo>
                  <a:pt x="0" y="947956"/>
                </a:lnTo>
                <a:lnTo>
                  <a:pt x="1082180" y="931178"/>
                </a:lnTo>
                <a:lnTo>
                  <a:pt x="1065402" y="41945"/>
                </a:lnTo>
                <a:lnTo>
                  <a:pt x="931178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64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4</cp:revision>
  <dcterms:created xsi:type="dcterms:W3CDTF">2020-11-21T17:30:12Z</dcterms:created>
  <dcterms:modified xsi:type="dcterms:W3CDTF">2020-11-21T17:41:30Z</dcterms:modified>
</cp:coreProperties>
</file>