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5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64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7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51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5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2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8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25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1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2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322C-D34A-4707-A692-9E00F2A9B8D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D4802-6AB1-4EFC-B32C-1856C1703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81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plasfin1.html" TargetMode="External"/><Relationship Id="rId7" Type="http://schemas.openxmlformats.org/officeDocument/2006/relationships/hyperlink" Target="https://technologystudent.com/despro_3/plasfin5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3/plasfin4.html" TargetMode="External"/><Relationship Id="rId5" Type="http://schemas.openxmlformats.org/officeDocument/2006/relationships/hyperlink" Target="https://technologystudent.com/despro_3/plasfin3.html" TargetMode="External"/><Relationship Id="rId4" Type="http://schemas.openxmlformats.org/officeDocument/2006/relationships/hyperlink" Target="https://technologystudent.com/despro_3/plasfin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B93856A3-14AC-4D3F-A870-438187C348D6}"/>
              </a:ext>
            </a:extLst>
          </p:cNvPr>
          <p:cNvGrpSpPr/>
          <p:nvPr/>
        </p:nvGrpSpPr>
        <p:grpSpPr>
          <a:xfrm>
            <a:off x="69571" y="310718"/>
            <a:ext cx="9011268" cy="6241002"/>
            <a:chOff x="69571" y="310718"/>
            <a:chExt cx="9011268" cy="6241002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C4FCE625-AC75-48DA-8718-6C564C7AA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71" y="310718"/>
              <a:ext cx="9011268" cy="6241002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5FCAFDA3-8F4A-464E-AD71-EFE1E2C82CBA}"/>
                </a:ext>
              </a:extLst>
            </p:cNvPr>
            <p:cNvSpPr/>
            <p:nvPr/>
          </p:nvSpPr>
          <p:spPr>
            <a:xfrm>
              <a:off x="1054608" y="524256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E6733E0F-0A87-421B-83B7-BC20A289C800}"/>
                </a:ext>
              </a:extLst>
            </p:cNvPr>
            <p:cNvSpPr/>
            <p:nvPr/>
          </p:nvSpPr>
          <p:spPr>
            <a:xfrm>
              <a:off x="2584704" y="1566672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882DA32E-8052-42A3-B180-A5457E863C22}"/>
                </a:ext>
              </a:extLst>
            </p:cNvPr>
            <p:cNvSpPr/>
            <p:nvPr/>
          </p:nvSpPr>
          <p:spPr>
            <a:xfrm>
              <a:off x="2206752" y="2737104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4"/>
              <a:extLst>
                <a:ext uri="{FF2B5EF4-FFF2-40B4-BE49-F238E27FC236}">
                  <a16:creationId xmlns:a16="http://schemas.microsoft.com/office/drawing/2014/main" id="{8183B723-DFD4-489E-ABDA-A8C3308650CE}"/>
                </a:ext>
              </a:extLst>
            </p:cNvPr>
            <p:cNvSpPr/>
            <p:nvPr/>
          </p:nvSpPr>
          <p:spPr>
            <a:xfrm>
              <a:off x="1011936" y="3919728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5"/>
              <a:extLst>
                <a:ext uri="{FF2B5EF4-FFF2-40B4-BE49-F238E27FC236}">
                  <a16:creationId xmlns:a16="http://schemas.microsoft.com/office/drawing/2014/main" id="{A4872D46-5884-406F-9450-5A28FAB39D1C}"/>
                </a:ext>
              </a:extLst>
            </p:cNvPr>
            <p:cNvSpPr/>
            <p:nvPr/>
          </p:nvSpPr>
          <p:spPr>
            <a:xfrm>
              <a:off x="2816352" y="5084064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5"/>
              <a:extLst>
                <a:ext uri="{FF2B5EF4-FFF2-40B4-BE49-F238E27FC236}">
                  <a16:creationId xmlns:a16="http://schemas.microsoft.com/office/drawing/2014/main" id="{D2784EA3-5956-4BB5-8333-D21C7194109F}"/>
                </a:ext>
              </a:extLst>
            </p:cNvPr>
            <p:cNvSpPr/>
            <p:nvPr/>
          </p:nvSpPr>
          <p:spPr>
            <a:xfrm>
              <a:off x="3541776" y="4614672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6"/>
              <a:extLst>
                <a:ext uri="{FF2B5EF4-FFF2-40B4-BE49-F238E27FC236}">
                  <a16:creationId xmlns:a16="http://schemas.microsoft.com/office/drawing/2014/main" id="{72E215E0-5CD4-449B-BE09-3BCF79692760}"/>
                </a:ext>
              </a:extLst>
            </p:cNvPr>
            <p:cNvSpPr/>
            <p:nvPr/>
          </p:nvSpPr>
          <p:spPr>
            <a:xfrm>
              <a:off x="4285488" y="2450592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6"/>
              <a:extLst>
                <a:ext uri="{FF2B5EF4-FFF2-40B4-BE49-F238E27FC236}">
                  <a16:creationId xmlns:a16="http://schemas.microsoft.com/office/drawing/2014/main" id="{47119D89-AFD2-4245-92BA-D75BD1EDFEDF}"/>
                </a:ext>
              </a:extLst>
            </p:cNvPr>
            <p:cNvSpPr/>
            <p:nvPr/>
          </p:nvSpPr>
          <p:spPr>
            <a:xfrm>
              <a:off x="4120896" y="1243584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7"/>
              <a:extLst>
                <a:ext uri="{FF2B5EF4-FFF2-40B4-BE49-F238E27FC236}">
                  <a16:creationId xmlns:a16="http://schemas.microsoft.com/office/drawing/2014/main" id="{99657072-C675-4477-B30C-2BDFD6E949CF}"/>
                </a:ext>
              </a:extLst>
            </p:cNvPr>
            <p:cNvSpPr/>
            <p:nvPr/>
          </p:nvSpPr>
          <p:spPr>
            <a:xfrm>
              <a:off x="5620512" y="3371088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5"/>
              <a:extLst>
                <a:ext uri="{FF2B5EF4-FFF2-40B4-BE49-F238E27FC236}">
                  <a16:creationId xmlns:a16="http://schemas.microsoft.com/office/drawing/2014/main" id="{617A5E96-BE8D-428D-9E5F-76196136F56D}"/>
                </a:ext>
              </a:extLst>
            </p:cNvPr>
            <p:cNvSpPr/>
            <p:nvPr/>
          </p:nvSpPr>
          <p:spPr>
            <a:xfrm>
              <a:off x="6541008" y="4315968"/>
              <a:ext cx="414528" cy="4145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3639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2020-10-13T15:27:46Z</dcterms:created>
  <dcterms:modified xsi:type="dcterms:W3CDTF">2020-10-13T15:35:19Z</dcterms:modified>
</cp:coreProperties>
</file>