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5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2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1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0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3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4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74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71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30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1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38F6E-D2FF-4465-9E8C-6AC8762A8AF1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D696-99B8-4DD6-814C-BAF9EEB19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0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gprep07/vac3.html" TargetMode="External"/><Relationship Id="rId3" Type="http://schemas.openxmlformats.org/officeDocument/2006/relationships/hyperlink" Target="https://technologystudent.com/joints/desk17.htm" TargetMode="External"/><Relationship Id="rId7" Type="http://schemas.openxmlformats.org/officeDocument/2006/relationships/hyperlink" Target="https://technologystudent.com/equip1/hypress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rmprep09/inject1.html" TargetMode="External"/><Relationship Id="rId11" Type="http://schemas.openxmlformats.org/officeDocument/2006/relationships/hyperlink" Target="https://technologystudent.com/prddes1/rotate2.html" TargetMode="External"/><Relationship Id="rId5" Type="http://schemas.openxmlformats.org/officeDocument/2006/relationships/hyperlink" Target="https://technologystudent.com/equip1/inject1.htm" TargetMode="External"/><Relationship Id="rId10" Type="http://schemas.openxmlformats.org/officeDocument/2006/relationships/hyperlink" Target="https://technologystudent.com/equip1/prof1.htm" TargetMode="External"/><Relationship Id="rId4" Type="http://schemas.openxmlformats.org/officeDocument/2006/relationships/hyperlink" Target="https://technologystudent.com/equip1/stheat1.htm" TargetMode="External"/><Relationship Id="rId9" Type="http://schemas.openxmlformats.org/officeDocument/2006/relationships/hyperlink" Target="https://technologystudent.com/equip1/plasextru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19DC2294-DE4F-4F05-92D3-EF37F9158A37}"/>
              </a:ext>
            </a:extLst>
          </p:cNvPr>
          <p:cNvGrpSpPr/>
          <p:nvPr/>
        </p:nvGrpSpPr>
        <p:grpSpPr>
          <a:xfrm>
            <a:off x="83890" y="203889"/>
            <a:ext cx="8997287" cy="6465359"/>
            <a:chOff x="83890" y="203889"/>
            <a:chExt cx="8997287" cy="6465359"/>
          </a:xfrm>
        </p:grpSpPr>
        <p:pic>
          <p:nvPicPr>
            <p:cNvPr id="15" name="Picture 14" descr="A picture containing calendar&#10;&#10;Description automatically generated">
              <a:extLst>
                <a:ext uri="{FF2B5EF4-FFF2-40B4-BE49-F238E27FC236}">
                  <a16:creationId xmlns:a16="http://schemas.microsoft.com/office/drawing/2014/main" id="{E1DEFB0C-847C-4519-ADD9-A9B912E4E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90" y="203889"/>
              <a:ext cx="8997287" cy="6465359"/>
            </a:xfrm>
            <a:prstGeom prst="rect">
              <a:avLst/>
            </a:prstGeom>
          </p:spPr>
        </p:pic>
        <p:sp>
          <p:nvSpPr>
            <p:cNvPr id="8" name="Freeform: Shape 7">
              <a:hlinkClick r:id="rId3"/>
              <a:extLst>
                <a:ext uri="{FF2B5EF4-FFF2-40B4-BE49-F238E27FC236}">
                  <a16:creationId xmlns:a16="http://schemas.microsoft.com/office/drawing/2014/main" id="{C8CBAE9A-DA23-48C4-B4FC-4A1E7D12F7CD}"/>
                </a:ext>
              </a:extLst>
            </p:cNvPr>
            <p:cNvSpPr/>
            <p:nvPr/>
          </p:nvSpPr>
          <p:spPr>
            <a:xfrm>
              <a:off x="478172" y="687897"/>
              <a:ext cx="864067" cy="864066"/>
            </a:xfrm>
            <a:custGeom>
              <a:avLst/>
              <a:gdLst>
                <a:gd name="connsiteX0" fmla="*/ 394283 w 864067"/>
                <a:gd name="connsiteY0" fmla="*/ 0 h 864066"/>
                <a:gd name="connsiteX1" fmla="*/ 0 w 864067"/>
                <a:gd name="connsiteY1" fmla="*/ 536896 h 864066"/>
                <a:gd name="connsiteX2" fmla="*/ 92279 w 864067"/>
                <a:gd name="connsiteY2" fmla="*/ 864066 h 864066"/>
                <a:gd name="connsiteX3" fmla="*/ 738232 w 864067"/>
                <a:gd name="connsiteY3" fmla="*/ 855677 h 864066"/>
                <a:gd name="connsiteX4" fmla="*/ 780177 w 864067"/>
                <a:gd name="connsiteY4" fmla="*/ 788565 h 864066"/>
                <a:gd name="connsiteX5" fmla="*/ 864067 w 864067"/>
                <a:gd name="connsiteY5" fmla="*/ 444617 h 864066"/>
                <a:gd name="connsiteX6" fmla="*/ 838900 w 864067"/>
                <a:gd name="connsiteY6" fmla="*/ 335560 h 864066"/>
                <a:gd name="connsiteX7" fmla="*/ 813733 w 864067"/>
                <a:gd name="connsiteY7" fmla="*/ 83890 h 864066"/>
                <a:gd name="connsiteX8" fmla="*/ 394283 w 864067"/>
                <a:gd name="connsiteY8" fmla="*/ 0 h 86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67" h="864066">
                  <a:moveTo>
                    <a:pt x="394283" y="0"/>
                  </a:moveTo>
                  <a:lnTo>
                    <a:pt x="0" y="536896"/>
                  </a:lnTo>
                  <a:lnTo>
                    <a:pt x="92279" y="864066"/>
                  </a:lnTo>
                  <a:lnTo>
                    <a:pt x="738232" y="855677"/>
                  </a:lnTo>
                  <a:lnTo>
                    <a:pt x="780177" y="788565"/>
                  </a:lnTo>
                  <a:lnTo>
                    <a:pt x="864067" y="444617"/>
                  </a:lnTo>
                  <a:lnTo>
                    <a:pt x="838900" y="335560"/>
                  </a:lnTo>
                  <a:lnTo>
                    <a:pt x="813733" y="83890"/>
                  </a:lnTo>
                  <a:lnTo>
                    <a:pt x="39428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4"/>
              <a:extLst>
                <a:ext uri="{FF2B5EF4-FFF2-40B4-BE49-F238E27FC236}">
                  <a16:creationId xmlns:a16="http://schemas.microsoft.com/office/drawing/2014/main" id="{8493C0AA-113A-4227-B9E6-E066ABB77395}"/>
                </a:ext>
              </a:extLst>
            </p:cNvPr>
            <p:cNvSpPr/>
            <p:nvPr/>
          </p:nvSpPr>
          <p:spPr>
            <a:xfrm>
              <a:off x="3473042" y="1317072"/>
              <a:ext cx="864066" cy="763398"/>
            </a:xfrm>
            <a:custGeom>
              <a:avLst/>
              <a:gdLst>
                <a:gd name="connsiteX0" fmla="*/ 151002 w 864066"/>
                <a:gd name="connsiteY0" fmla="*/ 41945 h 763398"/>
                <a:gd name="connsiteX1" fmla="*/ 0 w 864066"/>
                <a:gd name="connsiteY1" fmla="*/ 285225 h 763398"/>
                <a:gd name="connsiteX2" fmla="*/ 0 w 864066"/>
                <a:gd name="connsiteY2" fmla="*/ 503339 h 763398"/>
                <a:gd name="connsiteX3" fmla="*/ 293615 w 864066"/>
                <a:gd name="connsiteY3" fmla="*/ 763398 h 763398"/>
                <a:gd name="connsiteX4" fmla="*/ 385894 w 864066"/>
                <a:gd name="connsiteY4" fmla="*/ 729842 h 763398"/>
                <a:gd name="connsiteX5" fmla="*/ 864066 w 864066"/>
                <a:gd name="connsiteY5" fmla="*/ 629174 h 763398"/>
                <a:gd name="connsiteX6" fmla="*/ 796954 w 864066"/>
                <a:gd name="connsiteY6" fmla="*/ 276836 h 763398"/>
                <a:gd name="connsiteX7" fmla="*/ 771787 w 864066"/>
                <a:gd name="connsiteY7" fmla="*/ 209724 h 763398"/>
                <a:gd name="connsiteX8" fmla="*/ 755009 w 864066"/>
                <a:gd name="connsiteY8" fmla="*/ 176168 h 763398"/>
                <a:gd name="connsiteX9" fmla="*/ 553674 w 864066"/>
                <a:gd name="connsiteY9" fmla="*/ 0 h 763398"/>
                <a:gd name="connsiteX10" fmla="*/ 151002 w 864066"/>
                <a:gd name="connsiteY10" fmla="*/ 41945 h 763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4066" h="763398">
                  <a:moveTo>
                    <a:pt x="151002" y="41945"/>
                  </a:moveTo>
                  <a:lnTo>
                    <a:pt x="0" y="285225"/>
                  </a:lnTo>
                  <a:lnTo>
                    <a:pt x="0" y="503339"/>
                  </a:lnTo>
                  <a:lnTo>
                    <a:pt x="293615" y="763398"/>
                  </a:lnTo>
                  <a:lnTo>
                    <a:pt x="385894" y="729842"/>
                  </a:lnTo>
                  <a:lnTo>
                    <a:pt x="864066" y="629174"/>
                  </a:lnTo>
                  <a:lnTo>
                    <a:pt x="796954" y="276836"/>
                  </a:lnTo>
                  <a:cubicBezTo>
                    <a:pt x="788565" y="254465"/>
                    <a:pt x="780976" y="231778"/>
                    <a:pt x="771787" y="209724"/>
                  </a:cubicBezTo>
                  <a:cubicBezTo>
                    <a:pt x="766977" y="198180"/>
                    <a:pt x="755009" y="176168"/>
                    <a:pt x="755009" y="176168"/>
                  </a:cubicBezTo>
                  <a:lnTo>
                    <a:pt x="553674" y="0"/>
                  </a:lnTo>
                  <a:lnTo>
                    <a:pt x="151002" y="4194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5"/>
              <a:extLst>
                <a:ext uri="{FF2B5EF4-FFF2-40B4-BE49-F238E27FC236}">
                  <a16:creationId xmlns:a16="http://schemas.microsoft.com/office/drawing/2014/main" id="{31B16448-A5FB-4700-829F-DB4148281F2B}"/>
                </a:ext>
              </a:extLst>
            </p:cNvPr>
            <p:cNvSpPr/>
            <p:nvPr/>
          </p:nvSpPr>
          <p:spPr>
            <a:xfrm>
              <a:off x="5956183" y="1073791"/>
              <a:ext cx="1476463" cy="1040235"/>
            </a:xfrm>
            <a:custGeom>
              <a:avLst/>
              <a:gdLst>
                <a:gd name="connsiteX0" fmla="*/ 159391 w 1476463"/>
                <a:gd name="connsiteY0" fmla="*/ 520117 h 1040235"/>
                <a:gd name="connsiteX1" fmla="*/ 159391 w 1476463"/>
                <a:gd name="connsiteY1" fmla="*/ 520117 h 1040235"/>
                <a:gd name="connsiteX2" fmla="*/ 0 w 1476463"/>
                <a:gd name="connsiteY2" fmla="*/ 620785 h 1040235"/>
                <a:gd name="connsiteX3" fmla="*/ 100668 w 1476463"/>
                <a:gd name="connsiteY3" fmla="*/ 956345 h 1040235"/>
                <a:gd name="connsiteX4" fmla="*/ 536896 w 1476463"/>
                <a:gd name="connsiteY4" fmla="*/ 1040235 h 1040235"/>
                <a:gd name="connsiteX5" fmla="*/ 704676 w 1476463"/>
                <a:gd name="connsiteY5" fmla="*/ 998290 h 1040235"/>
                <a:gd name="connsiteX6" fmla="*/ 1048624 w 1476463"/>
                <a:gd name="connsiteY6" fmla="*/ 1023457 h 1040235"/>
                <a:gd name="connsiteX7" fmla="*/ 1459685 w 1476463"/>
                <a:gd name="connsiteY7" fmla="*/ 947956 h 1040235"/>
                <a:gd name="connsiteX8" fmla="*/ 1476463 w 1476463"/>
                <a:gd name="connsiteY8" fmla="*/ 444616 h 1040235"/>
                <a:gd name="connsiteX9" fmla="*/ 1266738 w 1476463"/>
                <a:gd name="connsiteY9" fmla="*/ 125835 h 1040235"/>
                <a:gd name="connsiteX10" fmla="*/ 721454 w 1476463"/>
                <a:gd name="connsiteY10" fmla="*/ 0 h 1040235"/>
                <a:gd name="connsiteX11" fmla="*/ 503340 w 1476463"/>
                <a:gd name="connsiteY11" fmla="*/ 16778 h 1040235"/>
                <a:gd name="connsiteX12" fmla="*/ 159391 w 1476463"/>
                <a:gd name="connsiteY12" fmla="*/ 520117 h 104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6463" h="1040235">
                  <a:moveTo>
                    <a:pt x="159391" y="520117"/>
                  </a:moveTo>
                  <a:lnTo>
                    <a:pt x="159391" y="520117"/>
                  </a:lnTo>
                  <a:lnTo>
                    <a:pt x="0" y="620785"/>
                  </a:lnTo>
                  <a:lnTo>
                    <a:pt x="100668" y="956345"/>
                  </a:lnTo>
                  <a:lnTo>
                    <a:pt x="536896" y="1040235"/>
                  </a:lnTo>
                  <a:lnTo>
                    <a:pt x="704676" y="998290"/>
                  </a:lnTo>
                  <a:lnTo>
                    <a:pt x="1048624" y="1023457"/>
                  </a:lnTo>
                  <a:lnTo>
                    <a:pt x="1459685" y="947956"/>
                  </a:lnTo>
                  <a:lnTo>
                    <a:pt x="1476463" y="444616"/>
                  </a:lnTo>
                  <a:lnTo>
                    <a:pt x="1266738" y="125835"/>
                  </a:lnTo>
                  <a:lnTo>
                    <a:pt x="721454" y="0"/>
                  </a:lnTo>
                  <a:lnTo>
                    <a:pt x="503340" y="16778"/>
                  </a:lnTo>
                  <a:lnTo>
                    <a:pt x="159391" y="52011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6"/>
              <a:extLst>
                <a:ext uri="{FF2B5EF4-FFF2-40B4-BE49-F238E27FC236}">
                  <a16:creationId xmlns:a16="http://schemas.microsoft.com/office/drawing/2014/main" id="{CF68DE31-FD87-4BEC-98F0-BF9BA9C91863}"/>
                </a:ext>
              </a:extLst>
            </p:cNvPr>
            <p:cNvSpPr/>
            <p:nvPr/>
          </p:nvSpPr>
          <p:spPr>
            <a:xfrm>
              <a:off x="7550092" y="2533475"/>
              <a:ext cx="1006679" cy="788565"/>
            </a:xfrm>
            <a:custGeom>
              <a:avLst/>
              <a:gdLst>
                <a:gd name="connsiteX0" fmla="*/ 268447 w 1006679"/>
                <a:gd name="connsiteY0" fmla="*/ 0 h 788565"/>
                <a:gd name="connsiteX1" fmla="*/ 0 w 1006679"/>
                <a:gd name="connsiteY1" fmla="*/ 268448 h 788565"/>
                <a:gd name="connsiteX2" fmla="*/ 25167 w 1006679"/>
                <a:gd name="connsiteY2" fmla="*/ 654342 h 788565"/>
                <a:gd name="connsiteX3" fmla="*/ 167780 w 1006679"/>
                <a:gd name="connsiteY3" fmla="*/ 687897 h 788565"/>
                <a:gd name="connsiteX4" fmla="*/ 604007 w 1006679"/>
                <a:gd name="connsiteY4" fmla="*/ 788565 h 788565"/>
                <a:gd name="connsiteX5" fmla="*/ 1006679 w 1006679"/>
                <a:gd name="connsiteY5" fmla="*/ 612397 h 788565"/>
                <a:gd name="connsiteX6" fmla="*/ 838899 w 1006679"/>
                <a:gd name="connsiteY6" fmla="*/ 41945 h 788565"/>
                <a:gd name="connsiteX7" fmla="*/ 268447 w 1006679"/>
                <a:gd name="connsiteY7" fmla="*/ 0 h 78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6679" h="788565">
                  <a:moveTo>
                    <a:pt x="268447" y="0"/>
                  </a:moveTo>
                  <a:lnTo>
                    <a:pt x="0" y="268448"/>
                  </a:lnTo>
                  <a:lnTo>
                    <a:pt x="25167" y="654342"/>
                  </a:lnTo>
                  <a:lnTo>
                    <a:pt x="167780" y="687897"/>
                  </a:lnTo>
                  <a:lnTo>
                    <a:pt x="604007" y="788565"/>
                  </a:lnTo>
                  <a:lnTo>
                    <a:pt x="1006679" y="612397"/>
                  </a:lnTo>
                  <a:lnTo>
                    <a:pt x="838899" y="41945"/>
                  </a:lnTo>
                  <a:lnTo>
                    <a:pt x="268447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7"/>
              <a:extLst>
                <a:ext uri="{FF2B5EF4-FFF2-40B4-BE49-F238E27FC236}">
                  <a16:creationId xmlns:a16="http://schemas.microsoft.com/office/drawing/2014/main" id="{C3E50C93-6743-47B1-9587-D3AE3A50FD0D}"/>
                </a:ext>
              </a:extLst>
            </p:cNvPr>
            <p:cNvSpPr/>
            <p:nvPr/>
          </p:nvSpPr>
          <p:spPr>
            <a:xfrm>
              <a:off x="4823670" y="3095538"/>
              <a:ext cx="989901" cy="964734"/>
            </a:xfrm>
            <a:custGeom>
              <a:avLst/>
              <a:gdLst>
                <a:gd name="connsiteX0" fmla="*/ 696286 w 989901"/>
                <a:gd name="connsiteY0" fmla="*/ 25167 h 964734"/>
                <a:gd name="connsiteX1" fmla="*/ 989901 w 989901"/>
                <a:gd name="connsiteY1" fmla="*/ 369115 h 964734"/>
                <a:gd name="connsiteX2" fmla="*/ 981512 w 989901"/>
                <a:gd name="connsiteY2" fmla="*/ 813732 h 964734"/>
                <a:gd name="connsiteX3" fmla="*/ 385893 w 989901"/>
                <a:gd name="connsiteY3" fmla="*/ 964734 h 964734"/>
                <a:gd name="connsiteX4" fmla="*/ 41945 w 989901"/>
                <a:gd name="connsiteY4" fmla="*/ 813732 h 964734"/>
                <a:gd name="connsiteX5" fmla="*/ 0 w 989901"/>
                <a:gd name="connsiteY5" fmla="*/ 369115 h 964734"/>
                <a:gd name="connsiteX6" fmla="*/ 293614 w 989901"/>
                <a:gd name="connsiteY6" fmla="*/ 0 h 964734"/>
                <a:gd name="connsiteX7" fmla="*/ 696286 w 989901"/>
                <a:gd name="connsiteY7" fmla="*/ 25167 h 96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9901" h="964734">
                  <a:moveTo>
                    <a:pt x="696286" y="25167"/>
                  </a:moveTo>
                  <a:lnTo>
                    <a:pt x="989901" y="369115"/>
                  </a:lnTo>
                  <a:lnTo>
                    <a:pt x="981512" y="813732"/>
                  </a:lnTo>
                  <a:lnTo>
                    <a:pt x="385893" y="964734"/>
                  </a:lnTo>
                  <a:lnTo>
                    <a:pt x="41945" y="813732"/>
                  </a:lnTo>
                  <a:lnTo>
                    <a:pt x="0" y="369115"/>
                  </a:lnTo>
                  <a:lnTo>
                    <a:pt x="293614" y="0"/>
                  </a:lnTo>
                  <a:lnTo>
                    <a:pt x="696286" y="2516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8"/>
              <a:extLst>
                <a:ext uri="{FF2B5EF4-FFF2-40B4-BE49-F238E27FC236}">
                  <a16:creationId xmlns:a16="http://schemas.microsoft.com/office/drawing/2014/main" id="{E773822A-99A9-4065-9224-422F5D09F01F}"/>
                </a:ext>
              </a:extLst>
            </p:cNvPr>
            <p:cNvSpPr/>
            <p:nvPr/>
          </p:nvSpPr>
          <p:spPr>
            <a:xfrm>
              <a:off x="2273417" y="3456264"/>
              <a:ext cx="1132513" cy="1082180"/>
            </a:xfrm>
            <a:custGeom>
              <a:avLst/>
              <a:gdLst>
                <a:gd name="connsiteX0" fmla="*/ 696286 w 1132513"/>
                <a:gd name="connsiteY0" fmla="*/ 33556 h 1082180"/>
                <a:gd name="connsiteX1" fmla="*/ 1124124 w 1132513"/>
                <a:gd name="connsiteY1" fmla="*/ 394283 h 1082180"/>
                <a:gd name="connsiteX2" fmla="*/ 1132513 w 1132513"/>
                <a:gd name="connsiteY2" fmla="*/ 889233 h 1082180"/>
                <a:gd name="connsiteX3" fmla="*/ 411060 w 1132513"/>
                <a:gd name="connsiteY3" fmla="*/ 1082180 h 1082180"/>
                <a:gd name="connsiteX4" fmla="*/ 50333 w 1132513"/>
                <a:gd name="connsiteY4" fmla="*/ 838899 h 1082180"/>
                <a:gd name="connsiteX5" fmla="*/ 0 w 1132513"/>
                <a:gd name="connsiteY5" fmla="*/ 327171 h 1082180"/>
                <a:gd name="connsiteX6" fmla="*/ 394282 w 1132513"/>
                <a:gd name="connsiteY6" fmla="*/ 0 h 1082180"/>
                <a:gd name="connsiteX7" fmla="*/ 696286 w 1132513"/>
                <a:gd name="connsiteY7" fmla="*/ 33556 h 108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2513" h="1082180">
                  <a:moveTo>
                    <a:pt x="696286" y="33556"/>
                  </a:moveTo>
                  <a:lnTo>
                    <a:pt x="1124124" y="394283"/>
                  </a:lnTo>
                  <a:lnTo>
                    <a:pt x="1132513" y="889233"/>
                  </a:lnTo>
                  <a:lnTo>
                    <a:pt x="411060" y="1082180"/>
                  </a:lnTo>
                  <a:lnTo>
                    <a:pt x="50333" y="838899"/>
                  </a:lnTo>
                  <a:lnTo>
                    <a:pt x="0" y="327171"/>
                  </a:lnTo>
                  <a:lnTo>
                    <a:pt x="394282" y="0"/>
                  </a:lnTo>
                  <a:lnTo>
                    <a:pt x="696286" y="3355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9"/>
              <a:extLst>
                <a:ext uri="{FF2B5EF4-FFF2-40B4-BE49-F238E27FC236}">
                  <a16:creationId xmlns:a16="http://schemas.microsoft.com/office/drawing/2014/main" id="{9C12D947-E6E2-4793-AC40-F2794E8C7E36}"/>
                </a:ext>
              </a:extLst>
            </p:cNvPr>
            <p:cNvSpPr/>
            <p:nvPr/>
          </p:nvSpPr>
          <p:spPr>
            <a:xfrm>
              <a:off x="687897" y="4253218"/>
              <a:ext cx="922789" cy="1182848"/>
            </a:xfrm>
            <a:custGeom>
              <a:avLst/>
              <a:gdLst>
                <a:gd name="connsiteX0" fmla="*/ 679509 w 922789"/>
                <a:gd name="connsiteY0" fmla="*/ 0 h 1182848"/>
                <a:gd name="connsiteX1" fmla="*/ 327171 w 922789"/>
                <a:gd name="connsiteY1" fmla="*/ 100668 h 1182848"/>
                <a:gd name="connsiteX2" fmla="*/ 92279 w 922789"/>
                <a:gd name="connsiteY2" fmla="*/ 109057 h 1182848"/>
                <a:gd name="connsiteX3" fmla="*/ 117446 w 922789"/>
                <a:gd name="connsiteY3" fmla="*/ 318782 h 1182848"/>
                <a:gd name="connsiteX4" fmla="*/ 0 w 922789"/>
                <a:gd name="connsiteY4" fmla="*/ 486562 h 1182848"/>
                <a:gd name="connsiteX5" fmla="*/ 50334 w 922789"/>
                <a:gd name="connsiteY5" fmla="*/ 889233 h 1182848"/>
                <a:gd name="connsiteX6" fmla="*/ 276837 w 922789"/>
                <a:gd name="connsiteY6" fmla="*/ 1182848 h 1182848"/>
                <a:gd name="connsiteX7" fmla="*/ 906011 w 922789"/>
                <a:gd name="connsiteY7" fmla="*/ 1023457 h 1182848"/>
                <a:gd name="connsiteX8" fmla="*/ 922789 w 922789"/>
                <a:gd name="connsiteY8" fmla="*/ 411061 h 1182848"/>
                <a:gd name="connsiteX9" fmla="*/ 679509 w 922789"/>
                <a:gd name="connsiteY9" fmla="*/ 0 h 118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2789" h="1182848">
                  <a:moveTo>
                    <a:pt x="679509" y="0"/>
                  </a:moveTo>
                  <a:lnTo>
                    <a:pt x="327171" y="100668"/>
                  </a:lnTo>
                  <a:lnTo>
                    <a:pt x="92279" y="109057"/>
                  </a:lnTo>
                  <a:lnTo>
                    <a:pt x="117446" y="318782"/>
                  </a:lnTo>
                  <a:lnTo>
                    <a:pt x="0" y="486562"/>
                  </a:lnTo>
                  <a:lnTo>
                    <a:pt x="50334" y="889233"/>
                  </a:lnTo>
                  <a:lnTo>
                    <a:pt x="276837" y="1182848"/>
                  </a:lnTo>
                  <a:lnTo>
                    <a:pt x="906011" y="1023457"/>
                  </a:lnTo>
                  <a:lnTo>
                    <a:pt x="922789" y="411061"/>
                  </a:lnTo>
                  <a:lnTo>
                    <a:pt x="679509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10"/>
              <a:extLst>
                <a:ext uri="{FF2B5EF4-FFF2-40B4-BE49-F238E27FC236}">
                  <a16:creationId xmlns:a16="http://schemas.microsoft.com/office/drawing/2014/main" id="{F1B09D75-D1C8-4BFC-B7E9-D0DE642A450A}"/>
                </a:ext>
              </a:extLst>
            </p:cNvPr>
            <p:cNvSpPr/>
            <p:nvPr/>
          </p:nvSpPr>
          <p:spPr>
            <a:xfrm>
              <a:off x="3783435" y="4639112"/>
              <a:ext cx="1317071" cy="1359016"/>
            </a:xfrm>
            <a:custGeom>
              <a:avLst/>
              <a:gdLst>
                <a:gd name="connsiteX0" fmla="*/ 578840 w 1317071"/>
                <a:gd name="connsiteY0" fmla="*/ 0 h 1359016"/>
                <a:gd name="connsiteX1" fmla="*/ 453005 w 1317071"/>
                <a:gd name="connsiteY1" fmla="*/ 209725 h 1359016"/>
                <a:gd name="connsiteX2" fmla="*/ 310393 w 1317071"/>
                <a:gd name="connsiteY2" fmla="*/ 176169 h 1359016"/>
                <a:gd name="connsiteX3" fmla="*/ 0 w 1317071"/>
                <a:gd name="connsiteY3" fmla="*/ 645952 h 1359016"/>
                <a:gd name="connsiteX4" fmla="*/ 67112 w 1317071"/>
                <a:gd name="connsiteY4" fmla="*/ 1216404 h 1359016"/>
                <a:gd name="connsiteX5" fmla="*/ 679508 w 1317071"/>
                <a:gd name="connsiteY5" fmla="*/ 1359016 h 1359016"/>
                <a:gd name="connsiteX6" fmla="*/ 914400 w 1317071"/>
                <a:gd name="connsiteY6" fmla="*/ 1342238 h 1359016"/>
                <a:gd name="connsiteX7" fmla="*/ 1090569 w 1317071"/>
                <a:gd name="connsiteY7" fmla="*/ 1342238 h 1359016"/>
                <a:gd name="connsiteX8" fmla="*/ 1317071 w 1317071"/>
                <a:gd name="connsiteY8" fmla="*/ 1224793 h 1359016"/>
                <a:gd name="connsiteX9" fmla="*/ 1317071 w 1317071"/>
                <a:gd name="connsiteY9" fmla="*/ 645952 h 1359016"/>
                <a:gd name="connsiteX10" fmla="*/ 1115736 w 1317071"/>
                <a:gd name="connsiteY10" fmla="*/ 461394 h 1359016"/>
                <a:gd name="connsiteX11" fmla="*/ 1115736 w 1317071"/>
                <a:gd name="connsiteY11" fmla="*/ 385894 h 1359016"/>
                <a:gd name="connsiteX12" fmla="*/ 1098958 w 1317071"/>
                <a:gd name="connsiteY12" fmla="*/ 201336 h 1359016"/>
                <a:gd name="connsiteX13" fmla="*/ 1023457 w 1317071"/>
                <a:gd name="connsiteY13" fmla="*/ 125835 h 1359016"/>
                <a:gd name="connsiteX14" fmla="*/ 578840 w 1317071"/>
                <a:gd name="connsiteY14" fmla="*/ 0 h 135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17071" h="1359016">
                  <a:moveTo>
                    <a:pt x="578840" y="0"/>
                  </a:moveTo>
                  <a:lnTo>
                    <a:pt x="453005" y="209725"/>
                  </a:lnTo>
                  <a:lnTo>
                    <a:pt x="310393" y="176169"/>
                  </a:lnTo>
                  <a:lnTo>
                    <a:pt x="0" y="645952"/>
                  </a:lnTo>
                  <a:lnTo>
                    <a:pt x="67112" y="1216404"/>
                  </a:lnTo>
                  <a:lnTo>
                    <a:pt x="679508" y="1359016"/>
                  </a:lnTo>
                  <a:lnTo>
                    <a:pt x="914400" y="1342238"/>
                  </a:lnTo>
                  <a:lnTo>
                    <a:pt x="1090569" y="1342238"/>
                  </a:lnTo>
                  <a:lnTo>
                    <a:pt x="1317071" y="1224793"/>
                  </a:lnTo>
                  <a:lnTo>
                    <a:pt x="1317071" y="645952"/>
                  </a:lnTo>
                  <a:lnTo>
                    <a:pt x="1115736" y="461394"/>
                  </a:lnTo>
                  <a:lnTo>
                    <a:pt x="1115736" y="385894"/>
                  </a:lnTo>
                  <a:lnTo>
                    <a:pt x="1098958" y="201336"/>
                  </a:lnTo>
                  <a:lnTo>
                    <a:pt x="1023457" y="125835"/>
                  </a:lnTo>
                  <a:lnTo>
                    <a:pt x="57884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11"/>
              <a:extLst>
                <a:ext uri="{FF2B5EF4-FFF2-40B4-BE49-F238E27FC236}">
                  <a16:creationId xmlns:a16="http://schemas.microsoft.com/office/drawing/2014/main" id="{AE4836C3-EC7B-446B-8554-AB30B6B97231}"/>
                </a:ext>
              </a:extLst>
            </p:cNvPr>
            <p:cNvSpPr/>
            <p:nvPr/>
          </p:nvSpPr>
          <p:spPr>
            <a:xfrm>
              <a:off x="6593747" y="4429387"/>
              <a:ext cx="2189526" cy="1442907"/>
            </a:xfrm>
            <a:custGeom>
              <a:avLst/>
              <a:gdLst>
                <a:gd name="connsiteX0" fmla="*/ 1224792 w 2189526"/>
                <a:gd name="connsiteY0" fmla="*/ 0 h 1442907"/>
                <a:gd name="connsiteX1" fmla="*/ 713064 w 2189526"/>
                <a:gd name="connsiteY1" fmla="*/ 360727 h 1442907"/>
                <a:gd name="connsiteX2" fmla="*/ 704675 w 2189526"/>
                <a:gd name="connsiteY2" fmla="*/ 545285 h 1442907"/>
                <a:gd name="connsiteX3" fmla="*/ 218114 w 2189526"/>
                <a:gd name="connsiteY3" fmla="*/ 545285 h 1442907"/>
                <a:gd name="connsiteX4" fmla="*/ 117446 w 2189526"/>
                <a:gd name="connsiteY4" fmla="*/ 704675 h 1442907"/>
                <a:gd name="connsiteX5" fmla="*/ 125835 w 2189526"/>
                <a:gd name="connsiteY5" fmla="*/ 964734 h 1442907"/>
                <a:gd name="connsiteX6" fmla="*/ 134224 w 2189526"/>
                <a:gd name="connsiteY6" fmla="*/ 1174459 h 1442907"/>
                <a:gd name="connsiteX7" fmla="*/ 0 w 2189526"/>
                <a:gd name="connsiteY7" fmla="*/ 1442907 h 1442907"/>
                <a:gd name="connsiteX8" fmla="*/ 2189526 w 2189526"/>
                <a:gd name="connsiteY8" fmla="*/ 1417740 h 1442907"/>
                <a:gd name="connsiteX9" fmla="*/ 2130803 w 2189526"/>
                <a:gd name="connsiteY9" fmla="*/ 1333850 h 1442907"/>
                <a:gd name="connsiteX10" fmla="*/ 1820411 w 2189526"/>
                <a:gd name="connsiteY10" fmla="*/ 989901 h 1442907"/>
                <a:gd name="connsiteX11" fmla="*/ 1803633 w 2189526"/>
                <a:gd name="connsiteY11" fmla="*/ 318782 h 1442907"/>
                <a:gd name="connsiteX12" fmla="*/ 1224792 w 2189526"/>
                <a:gd name="connsiteY12" fmla="*/ 0 h 144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89526" h="1442907">
                  <a:moveTo>
                    <a:pt x="1224792" y="0"/>
                  </a:moveTo>
                  <a:lnTo>
                    <a:pt x="713064" y="360727"/>
                  </a:lnTo>
                  <a:lnTo>
                    <a:pt x="704675" y="545285"/>
                  </a:lnTo>
                  <a:lnTo>
                    <a:pt x="218114" y="545285"/>
                  </a:lnTo>
                  <a:lnTo>
                    <a:pt x="117446" y="704675"/>
                  </a:lnTo>
                  <a:lnTo>
                    <a:pt x="125835" y="964734"/>
                  </a:lnTo>
                  <a:lnTo>
                    <a:pt x="134224" y="1174459"/>
                  </a:lnTo>
                  <a:lnTo>
                    <a:pt x="0" y="1442907"/>
                  </a:lnTo>
                  <a:lnTo>
                    <a:pt x="2189526" y="1417740"/>
                  </a:lnTo>
                  <a:lnTo>
                    <a:pt x="2130803" y="1333850"/>
                  </a:lnTo>
                  <a:lnTo>
                    <a:pt x="1820411" y="989901"/>
                  </a:lnTo>
                  <a:lnTo>
                    <a:pt x="1803633" y="318782"/>
                  </a:lnTo>
                  <a:lnTo>
                    <a:pt x="122479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7284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2020-10-27T15:06:26Z</dcterms:created>
  <dcterms:modified xsi:type="dcterms:W3CDTF">2020-10-27T15:24:45Z</dcterms:modified>
</cp:coreProperties>
</file>