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6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0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8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1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1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2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6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E7E0-2170-4935-B7FF-1782B2D798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D5EF-66B4-4C08-8150-CC9B4280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8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quip1/macdrl1.htm" TargetMode="External"/><Relationship Id="rId13" Type="http://schemas.openxmlformats.org/officeDocument/2006/relationships/hyperlink" Target="https://technologystudent.com/pwtol/plane1.htm" TargetMode="External"/><Relationship Id="rId3" Type="http://schemas.openxmlformats.org/officeDocument/2006/relationships/hyperlink" Target="https://technologystudent.com/joints/forest3a.html" TargetMode="External"/><Relationship Id="rId7" Type="http://schemas.openxmlformats.org/officeDocument/2006/relationships/hyperlink" Target="https://technologystudent.com/equip1/woodturn1.html" TargetMode="External"/><Relationship Id="rId12" Type="http://schemas.openxmlformats.org/officeDocument/2006/relationships/hyperlink" Target="https://technologystudent.com/pwtol/rout2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_flsh/disker1.html" TargetMode="External"/><Relationship Id="rId11" Type="http://schemas.openxmlformats.org/officeDocument/2006/relationships/hyperlink" Target="https://technologystudent.com/pwtol/jigsaw1.htm" TargetMode="External"/><Relationship Id="rId5" Type="http://schemas.openxmlformats.org/officeDocument/2006/relationships/hyperlink" Target="https://technologystudent.com/joints/timber4.html" TargetMode="External"/><Relationship Id="rId10" Type="http://schemas.openxmlformats.org/officeDocument/2006/relationships/hyperlink" Target="https://technologystudent.com/pwtol/sand2.htm" TargetMode="External"/><Relationship Id="rId4" Type="http://schemas.openxmlformats.org/officeDocument/2006/relationships/hyperlink" Target="https://technologystudent.com/joints/timber1.html" TargetMode="External"/><Relationship Id="rId9" Type="http://schemas.openxmlformats.org/officeDocument/2006/relationships/hyperlink" Target="https://technologystudent.com/pwtol/sand1.htm" TargetMode="External"/><Relationship Id="rId14" Type="http://schemas.openxmlformats.org/officeDocument/2006/relationships/hyperlink" Target="https://technologystudent.com/equip_flsh/hdril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57FB12E-E32F-4695-AEAC-F09F57CBF863}"/>
              </a:ext>
            </a:extLst>
          </p:cNvPr>
          <p:cNvGrpSpPr/>
          <p:nvPr/>
        </p:nvGrpSpPr>
        <p:grpSpPr>
          <a:xfrm>
            <a:off x="75500" y="301865"/>
            <a:ext cx="8976221" cy="6242602"/>
            <a:chOff x="75500" y="301865"/>
            <a:chExt cx="8976221" cy="6242602"/>
          </a:xfrm>
        </p:grpSpPr>
        <p:pic>
          <p:nvPicPr>
            <p:cNvPr id="5" name="Picture 4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B4FD8B8E-817C-4B21-99C7-6D2753244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00" y="301865"/>
              <a:ext cx="8976221" cy="6242602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A63CDADC-19F4-4137-8667-FC28AAEE2EA3}"/>
                </a:ext>
              </a:extLst>
            </p:cNvPr>
            <p:cNvSpPr/>
            <p:nvPr/>
          </p:nvSpPr>
          <p:spPr>
            <a:xfrm>
              <a:off x="1770077" y="2021747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4"/>
              <a:extLst>
                <a:ext uri="{FF2B5EF4-FFF2-40B4-BE49-F238E27FC236}">
                  <a16:creationId xmlns:a16="http://schemas.microsoft.com/office/drawing/2014/main" id="{9426E947-5C0D-4507-A443-EF4632488BBA}"/>
                </a:ext>
              </a:extLst>
            </p:cNvPr>
            <p:cNvSpPr/>
            <p:nvPr/>
          </p:nvSpPr>
          <p:spPr>
            <a:xfrm>
              <a:off x="4068661" y="1954635"/>
              <a:ext cx="10821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5"/>
              <a:extLst>
                <a:ext uri="{FF2B5EF4-FFF2-40B4-BE49-F238E27FC236}">
                  <a16:creationId xmlns:a16="http://schemas.microsoft.com/office/drawing/2014/main" id="{EE1ECDFF-1811-4E08-917D-7B73BC854723}"/>
                </a:ext>
              </a:extLst>
            </p:cNvPr>
            <p:cNvSpPr/>
            <p:nvPr/>
          </p:nvSpPr>
          <p:spPr>
            <a:xfrm>
              <a:off x="6627303" y="1988191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6"/>
              <a:extLst>
                <a:ext uri="{FF2B5EF4-FFF2-40B4-BE49-F238E27FC236}">
                  <a16:creationId xmlns:a16="http://schemas.microsoft.com/office/drawing/2014/main" id="{93B3BCEC-DFAB-4B69-AA06-09223B339FC2}"/>
                </a:ext>
              </a:extLst>
            </p:cNvPr>
            <p:cNvSpPr/>
            <p:nvPr/>
          </p:nvSpPr>
          <p:spPr>
            <a:xfrm>
              <a:off x="6199464" y="3036815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hlinkClick r:id="rId7"/>
              <a:extLst>
                <a:ext uri="{FF2B5EF4-FFF2-40B4-BE49-F238E27FC236}">
                  <a16:creationId xmlns:a16="http://schemas.microsoft.com/office/drawing/2014/main" id="{12937E21-772E-4985-9A5F-B5EA65D64C46}"/>
                </a:ext>
              </a:extLst>
            </p:cNvPr>
            <p:cNvSpPr/>
            <p:nvPr/>
          </p:nvSpPr>
          <p:spPr>
            <a:xfrm>
              <a:off x="2944537" y="2978092"/>
              <a:ext cx="1065401" cy="553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5FEDFF06-1B3A-4630-A410-126ABBB8C6A9}"/>
                </a:ext>
              </a:extLst>
            </p:cNvPr>
            <p:cNvSpPr/>
            <p:nvPr/>
          </p:nvSpPr>
          <p:spPr>
            <a:xfrm>
              <a:off x="360727" y="3431097"/>
              <a:ext cx="838899" cy="1057013"/>
            </a:xfrm>
            <a:custGeom>
              <a:avLst/>
              <a:gdLst>
                <a:gd name="connsiteX0" fmla="*/ 838899 w 838899"/>
                <a:gd name="connsiteY0" fmla="*/ 151002 h 1057013"/>
                <a:gd name="connsiteX1" fmla="*/ 343948 w 838899"/>
                <a:gd name="connsiteY1" fmla="*/ 1057013 h 1057013"/>
                <a:gd name="connsiteX2" fmla="*/ 50334 w 838899"/>
                <a:gd name="connsiteY2" fmla="*/ 889233 h 1057013"/>
                <a:gd name="connsiteX3" fmla="*/ 25167 w 838899"/>
                <a:gd name="connsiteY3" fmla="*/ 780176 h 1057013"/>
                <a:gd name="connsiteX4" fmla="*/ 0 w 838899"/>
                <a:gd name="connsiteY4" fmla="*/ 729842 h 1057013"/>
                <a:gd name="connsiteX5" fmla="*/ 41945 w 838899"/>
                <a:gd name="connsiteY5" fmla="*/ 436228 h 1057013"/>
                <a:gd name="connsiteX6" fmla="*/ 276836 w 838899"/>
                <a:gd name="connsiteY6" fmla="*/ 83890 h 1057013"/>
                <a:gd name="connsiteX7" fmla="*/ 562062 w 838899"/>
                <a:gd name="connsiteY7" fmla="*/ 0 h 1057013"/>
                <a:gd name="connsiteX8" fmla="*/ 838899 w 838899"/>
                <a:gd name="connsiteY8" fmla="*/ 151002 h 105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8899" h="1057013">
                  <a:moveTo>
                    <a:pt x="838899" y="151002"/>
                  </a:moveTo>
                  <a:lnTo>
                    <a:pt x="343948" y="1057013"/>
                  </a:lnTo>
                  <a:lnTo>
                    <a:pt x="50334" y="889233"/>
                  </a:lnTo>
                  <a:cubicBezTo>
                    <a:pt x="41945" y="852881"/>
                    <a:pt x="36402" y="815752"/>
                    <a:pt x="25167" y="780176"/>
                  </a:cubicBezTo>
                  <a:cubicBezTo>
                    <a:pt x="19518" y="762288"/>
                    <a:pt x="0" y="729842"/>
                    <a:pt x="0" y="729842"/>
                  </a:cubicBezTo>
                  <a:lnTo>
                    <a:pt x="41945" y="436228"/>
                  </a:lnTo>
                  <a:lnTo>
                    <a:pt x="276836" y="83890"/>
                  </a:lnTo>
                  <a:lnTo>
                    <a:pt x="562062" y="0"/>
                  </a:lnTo>
                  <a:lnTo>
                    <a:pt x="838899" y="15100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9"/>
              <a:extLst>
                <a:ext uri="{FF2B5EF4-FFF2-40B4-BE49-F238E27FC236}">
                  <a16:creationId xmlns:a16="http://schemas.microsoft.com/office/drawing/2014/main" id="{2B522DF5-FF5D-43B3-966F-2D8154B84F4F}"/>
                </a:ext>
              </a:extLst>
            </p:cNvPr>
            <p:cNvSpPr/>
            <p:nvPr/>
          </p:nvSpPr>
          <p:spPr>
            <a:xfrm>
              <a:off x="1937857" y="4370664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hlinkClick r:id="rId10"/>
              <a:extLst>
                <a:ext uri="{FF2B5EF4-FFF2-40B4-BE49-F238E27FC236}">
                  <a16:creationId xmlns:a16="http://schemas.microsoft.com/office/drawing/2014/main" id="{C2642311-E106-475E-B0CE-E60B07FDED95}"/>
                </a:ext>
              </a:extLst>
            </p:cNvPr>
            <p:cNvSpPr/>
            <p:nvPr/>
          </p:nvSpPr>
          <p:spPr>
            <a:xfrm>
              <a:off x="4479721" y="4316137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hlinkClick r:id="rId11"/>
              <a:extLst>
                <a:ext uri="{FF2B5EF4-FFF2-40B4-BE49-F238E27FC236}">
                  <a16:creationId xmlns:a16="http://schemas.microsoft.com/office/drawing/2014/main" id="{B9778C10-283D-4890-8E00-8E2B8A19767D}"/>
                </a:ext>
              </a:extLst>
            </p:cNvPr>
            <p:cNvSpPr/>
            <p:nvPr/>
          </p:nvSpPr>
          <p:spPr>
            <a:xfrm>
              <a:off x="7071919" y="4345497"/>
              <a:ext cx="1006679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hlinkClick r:id="rId12"/>
              <a:extLst>
                <a:ext uri="{FF2B5EF4-FFF2-40B4-BE49-F238E27FC236}">
                  <a16:creationId xmlns:a16="http://schemas.microsoft.com/office/drawing/2014/main" id="{91D9E0CB-1395-45FB-B79B-F8959EC5D2BC}"/>
                </a:ext>
              </a:extLst>
            </p:cNvPr>
            <p:cNvSpPr/>
            <p:nvPr/>
          </p:nvSpPr>
          <p:spPr>
            <a:xfrm>
              <a:off x="6929306" y="5486400"/>
              <a:ext cx="1149292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13"/>
              <a:extLst>
                <a:ext uri="{FF2B5EF4-FFF2-40B4-BE49-F238E27FC236}">
                  <a16:creationId xmlns:a16="http://schemas.microsoft.com/office/drawing/2014/main" id="{539A8A68-DAD1-4C4B-9D47-09867DF84149}"/>
                </a:ext>
              </a:extLst>
            </p:cNvPr>
            <p:cNvSpPr/>
            <p:nvPr/>
          </p:nvSpPr>
          <p:spPr>
            <a:xfrm>
              <a:off x="3808602" y="5486400"/>
              <a:ext cx="1149292" cy="494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4"/>
              <a:extLst>
                <a:ext uri="{FF2B5EF4-FFF2-40B4-BE49-F238E27FC236}">
                  <a16:creationId xmlns:a16="http://schemas.microsoft.com/office/drawing/2014/main" id="{3F10728D-A382-4F47-A1BC-03B67B386DB5}"/>
                </a:ext>
              </a:extLst>
            </p:cNvPr>
            <p:cNvSpPr/>
            <p:nvPr/>
          </p:nvSpPr>
          <p:spPr>
            <a:xfrm>
              <a:off x="1963024" y="5394121"/>
              <a:ext cx="1040235" cy="931178"/>
            </a:xfrm>
            <a:custGeom>
              <a:avLst/>
              <a:gdLst>
                <a:gd name="connsiteX0" fmla="*/ 1040235 w 1040235"/>
                <a:gd name="connsiteY0" fmla="*/ 285226 h 931178"/>
                <a:gd name="connsiteX1" fmla="*/ 209725 w 1040235"/>
                <a:gd name="connsiteY1" fmla="*/ 931178 h 931178"/>
                <a:gd name="connsiteX2" fmla="*/ 134224 w 1040235"/>
                <a:gd name="connsiteY2" fmla="*/ 847288 h 931178"/>
                <a:gd name="connsiteX3" fmla="*/ 0 w 1040235"/>
                <a:gd name="connsiteY3" fmla="*/ 746620 h 931178"/>
                <a:gd name="connsiteX4" fmla="*/ 125835 w 1040235"/>
                <a:gd name="connsiteY4" fmla="*/ 327171 h 931178"/>
                <a:gd name="connsiteX5" fmla="*/ 192947 w 1040235"/>
                <a:gd name="connsiteY5" fmla="*/ 276837 h 931178"/>
                <a:gd name="connsiteX6" fmla="*/ 503339 w 1040235"/>
                <a:gd name="connsiteY6" fmla="*/ 0 h 931178"/>
                <a:gd name="connsiteX7" fmla="*/ 855677 w 1040235"/>
                <a:gd name="connsiteY7" fmla="*/ 67112 h 931178"/>
                <a:gd name="connsiteX8" fmla="*/ 1040235 w 1040235"/>
                <a:gd name="connsiteY8" fmla="*/ 285226 h 93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235" h="931178">
                  <a:moveTo>
                    <a:pt x="1040235" y="285226"/>
                  </a:moveTo>
                  <a:lnTo>
                    <a:pt x="209725" y="931178"/>
                  </a:lnTo>
                  <a:lnTo>
                    <a:pt x="134224" y="847288"/>
                  </a:lnTo>
                  <a:lnTo>
                    <a:pt x="0" y="746620"/>
                  </a:lnTo>
                  <a:lnTo>
                    <a:pt x="125835" y="327171"/>
                  </a:lnTo>
                  <a:lnTo>
                    <a:pt x="192947" y="276837"/>
                  </a:lnTo>
                  <a:lnTo>
                    <a:pt x="503339" y="0"/>
                  </a:lnTo>
                  <a:lnTo>
                    <a:pt x="855677" y="67112"/>
                  </a:lnTo>
                  <a:lnTo>
                    <a:pt x="1040235" y="28522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6913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2020-10-27T20:52:12Z</dcterms:created>
  <dcterms:modified xsi:type="dcterms:W3CDTF">2020-10-27T21:00:55Z</dcterms:modified>
</cp:coreProperties>
</file>