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62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1EE-B776-4E96-A3FC-328FE6D816EC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B4D-7ECF-4B31-B6B5-694A1A0D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76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1EE-B776-4E96-A3FC-328FE6D816EC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B4D-7ECF-4B31-B6B5-694A1A0D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67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1EE-B776-4E96-A3FC-328FE6D816EC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B4D-7ECF-4B31-B6B5-694A1A0D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2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1EE-B776-4E96-A3FC-328FE6D816EC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B4D-7ECF-4B31-B6B5-694A1A0D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4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1EE-B776-4E96-A3FC-328FE6D816EC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B4D-7ECF-4B31-B6B5-694A1A0D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1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1EE-B776-4E96-A3FC-328FE6D816EC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B4D-7ECF-4B31-B6B5-694A1A0D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1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1EE-B776-4E96-A3FC-328FE6D816EC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B4D-7ECF-4B31-B6B5-694A1A0D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8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1EE-B776-4E96-A3FC-328FE6D816EC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B4D-7ECF-4B31-B6B5-694A1A0D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3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1EE-B776-4E96-A3FC-328FE6D816EC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B4D-7ECF-4B31-B6B5-694A1A0D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6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1EE-B776-4E96-A3FC-328FE6D816EC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B4D-7ECF-4B31-B6B5-694A1A0D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6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1EE-B776-4E96-A3FC-328FE6D816EC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B4D-7ECF-4B31-B6B5-694A1A0D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86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B1EE-B776-4E96-A3FC-328FE6D816EC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EEB4D-7ECF-4B31-B6B5-694A1A0D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33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hyperlink" Target="https://technologystudent.com/mobapps/quality_systems_mobile_UPDATE1.pdf" TargetMode="Externa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6060C92-D3B9-4CE8-87EC-D9E23D6A45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167760"/>
              </p:ext>
            </p:extLst>
          </p:nvPr>
        </p:nvGraphicFramePr>
        <p:xfrm>
          <a:off x="1844675" y="22225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3" imgW="10174680" imgH="167400" progId="CorelDraw.Graphic.19">
                  <p:embed/>
                </p:oleObj>
              </mc:Choice>
              <mc:Fallback>
                <p:oleObj name="CorelDRAW" r:id="rId3" imgW="10174680" imgH="167400" progId="CorelDraw.Graphic.19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00607D3-BB6B-45BA-8668-532FEBAC32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4675" y="22225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99AF9A-FF35-4AEC-BA77-65C66486A9F0}"/>
              </a:ext>
            </a:extLst>
          </p:cNvPr>
          <p:cNvSpPr txBox="1"/>
          <p:nvPr/>
        </p:nvSpPr>
        <p:spPr>
          <a:xfrm>
            <a:off x="152400" y="51175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QUALITY SYSTEMS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LEARNING CIRCLE’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BF379-1A56-408B-BAD8-112BA9F5A416}"/>
              </a:ext>
            </a:extLst>
          </p:cNvPr>
          <p:cNvSpPr txBox="1"/>
          <p:nvPr/>
        </p:nvSpPr>
        <p:spPr>
          <a:xfrm>
            <a:off x="0" y="1414374"/>
            <a:ext cx="36004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disk will help you revise Quality Systems.  For each one, write a brief description.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help and information, download the ‘Quality Systems’ Interactive Mobile PDF App, from the App section of technologystudent.com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https://technologystudent.com/mobapps/quality_systems_mobile_UPDATE1.pdf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read the symbols.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D2BD134-C48C-41C3-8A37-C070F1258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8" y="600075"/>
            <a:ext cx="6063912" cy="60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0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D3063E0-A36D-4AB6-9015-24CCDE3C7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" y="247650"/>
            <a:ext cx="9756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4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201B201F-D47A-494E-BE5E-4A6BC3CA3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" y="180975"/>
            <a:ext cx="9734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88</Words>
  <Application>Microsoft Office PowerPoint</Application>
  <PresentationFormat>A4 Paper (210x297 mm)</PresentationFormat>
  <Paragraphs>9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CorelDRAW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2022-02-24T18:51:30Z</dcterms:created>
  <dcterms:modified xsi:type="dcterms:W3CDTF">2022-02-24T19:17:24Z</dcterms:modified>
</cp:coreProperties>
</file>